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73" r:id="rId6"/>
    <p:sldId id="297" r:id="rId7"/>
    <p:sldId id="304" r:id="rId8"/>
    <p:sldId id="298" r:id="rId9"/>
    <p:sldId id="274" r:id="rId10"/>
    <p:sldId id="287" r:id="rId11"/>
    <p:sldId id="294" r:id="rId12"/>
    <p:sldId id="295" r:id="rId13"/>
    <p:sldId id="296" r:id="rId14"/>
    <p:sldId id="303" r:id="rId15"/>
    <p:sldId id="302" r:id="rId16"/>
    <p:sldId id="301" r:id="rId17"/>
    <p:sldId id="300" r:id="rId18"/>
    <p:sldId id="291" r:id="rId19"/>
    <p:sldId id="299" r:id="rId20"/>
    <p:sldId id="276" r:id="rId21"/>
    <p:sldId id="283" r:id="rId22"/>
    <p:sldId id="306" r:id="rId23"/>
    <p:sldId id="305" r:id="rId24"/>
    <p:sldId id="27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C7CA"/>
    <a:srgbClr val="3AB9BC"/>
    <a:srgbClr val="463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678D3-5DA1-492B-A57C-A0B3EE87FCC5}" v="55" dt="2025-02-19T09:28:19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0"/>
    <p:restoredTop sz="94648"/>
  </p:normalViewPr>
  <p:slideViewPr>
    <p:cSldViewPr>
      <p:cViewPr varScale="1">
        <p:scale>
          <a:sx n="102" d="100"/>
          <a:sy n="102" d="100"/>
        </p:scale>
        <p:origin x="7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nda" userId="ab0cabb3-c7f0-4d5b-a842-5a17dfc99764" providerId="ADAL" clId="{053678D3-5DA1-492B-A57C-A0B3EE87FCC5}"/>
    <pc:docChg chg="undo custSel addSld delSld modSld sldOrd">
      <pc:chgData name="Paul Wanda" userId="ab0cabb3-c7f0-4d5b-a842-5a17dfc99764" providerId="ADAL" clId="{053678D3-5DA1-492B-A57C-A0B3EE87FCC5}" dt="2025-02-19T09:32:28.942" v="5826" actId="20577"/>
      <pc:docMkLst>
        <pc:docMk/>
      </pc:docMkLst>
      <pc:sldChg chg="modSp mod">
        <pc:chgData name="Paul Wanda" userId="ab0cabb3-c7f0-4d5b-a842-5a17dfc99764" providerId="ADAL" clId="{053678D3-5DA1-492B-A57C-A0B3EE87FCC5}" dt="2025-02-19T09:21:35.972" v="5462" actId="1076"/>
        <pc:sldMkLst>
          <pc:docMk/>
          <pc:sldMk cId="871667539" sldId="256"/>
        </pc:sldMkLst>
        <pc:spChg chg="mod">
          <ac:chgData name="Paul Wanda" userId="ab0cabb3-c7f0-4d5b-a842-5a17dfc99764" providerId="ADAL" clId="{053678D3-5DA1-492B-A57C-A0B3EE87FCC5}" dt="2025-02-18T16:38:49.849" v="4828" actId="20577"/>
          <ac:spMkLst>
            <pc:docMk/>
            <pc:sldMk cId="871667539" sldId="256"/>
            <ac:spMk id="6" creationId="{4C495D4C-4985-FC47-8D9D-F9CEDA6452B5}"/>
          </ac:spMkLst>
        </pc:spChg>
        <pc:spChg chg="mod">
          <ac:chgData name="Paul Wanda" userId="ab0cabb3-c7f0-4d5b-a842-5a17dfc99764" providerId="ADAL" clId="{053678D3-5DA1-492B-A57C-A0B3EE87FCC5}" dt="2025-02-19T09:21:35.972" v="5462" actId="1076"/>
          <ac:spMkLst>
            <pc:docMk/>
            <pc:sldMk cId="871667539" sldId="256"/>
            <ac:spMk id="7" creationId="{D902241D-AEC5-FC4B-9CBB-167FC5DB44B3}"/>
          </ac:spMkLst>
        </pc:spChg>
        <pc:picChg chg="mod">
          <ac:chgData name="Paul Wanda" userId="ab0cabb3-c7f0-4d5b-a842-5a17dfc99764" providerId="ADAL" clId="{053678D3-5DA1-492B-A57C-A0B3EE87FCC5}" dt="2025-02-18T13:32:19.427" v="1805" actId="1076"/>
          <ac:picMkLst>
            <pc:docMk/>
            <pc:sldMk cId="871667539" sldId="256"/>
            <ac:picMk id="3" creationId="{4826170B-7356-55A6-860F-A0647AD8C3AF}"/>
          </ac:picMkLst>
        </pc:picChg>
      </pc:sldChg>
      <pc:sldChg chg="modSp mod">
        <pc:chgData name="Paul Wanda" userId="ab0cabb3-c7f0-4d5b-a842-5a17dfc99764" providerId="ADAL" clId="{053678D3-5DA1-492B-A57C-A0B3EE87FCC5}" dt="2025-02-19T09:30:15.203" v="5793" actId="20577"/>
        <pc:sldMkLst>
          <pc:docMk/>
          <pc:sldMk cId="4036996924" sldId="272"/>
        </pc:sldMkLst>
        <pc:spChg chg="mod">
          <ac:chgData name="Paul Wanda" userId="ab0cabb3-c7f0-4d5b-a842-5a17dfc99764" providerId="ADAL" clId="{053678D3-5DA1-492B-A57C-A0B3EE87FCC5}" dt="2025-02-19T09:30:15.203" v="5793" actId="20577"/>
          <ac:spMkLst>
            <pc:docMk/>
            <pc:sldMk cId="4036996924" sldId="272"/>
            <ac:spMk id="9" creationId="{26DEB266-BB64-AD37-EE1B-65BD9E8AD495}"/>
          </ac:spMkLst>
        </pc:spChg>
        <pc:graphicFrameChg chg="mod">
          <ac:chgData name="Paul Wanda" userId="ab0cabb3-c7f0-4d5b-a842-5a17dfc99764" providerId="ADAL" clId="{053678D3-5DA1-492B-A57C-A0B3EE87FCC5}" dt="2025-02-19T09:30:10.520" v="5785" actId="1076"/>
          <ac:graphicFrameMkLst>
            <pc:docMk/>
            <pc:sldMk cId="4036996924" sldId="272"/>
            <ac:graphicFrameMk id="6" creationId="{A1FFABAD-A0D1-3E12-6202-98A0AC0B0DE0}"/>
          </ac:graphicFrameMkLst>
        </pc:graphicFrameChg>
      </pc:sldChg>
      <pc:sldChg chg="addSp delSp modSp mod modNotesTx">
        <pc:chgData name="Paul Wanda" userId="ab0cabb3-c7f0-4d5b-a842-5a17dfc99764" providerId="ADAL" clId="{053678D3-5DA1-492B-A57C-A0B3EE87FCC5}" dt="2025-02-19T09:28:52.961" v="5704" actId="1076"/>
        <pc:sldMkLst>
          <pc:docMk/>
          <pc:sldMk cId="1533196929" sldId="273"/>
        </pc:sldMkLst>
        <pc:spChg chg="mod">
          <ac:chgData name="Paul Wanda" userId="ab0cabb3-c7f0-4d5b-a842-5a17dfc99764" providerId="ADAL" clId="{053678D3-5DA1-492B-A57C-A0B3EE87FCC5}" dt="2025-02-18T12:37:10.804" v="4" actId="20577"/>
          <ac:spMkLst>
            <pc:docMk/>
            <pc:sldMk cId="1533196929" sldId="273"/>
            <ac:spMk id="2" creationId="{426B34D0-1480-2C33-43F7-D597C1E2018D}"/>
          </ac:spMkLst>
        </pc:spChg>
        <pc:spChg chg="add mod">
          <ac:chgData name="Paul Wanda" userId="ab0cabb3-c7f0-4d5b-a842-5a17dfc99764" providerId="ADAL" clId="{053678D3-5DA1-492B-A57C-A0B3EE87FCC5}" dt="2025-02-19T09:28:52.961" v="5704" actId="1076"/>
          <ac:spMkLst>
            <pc:docMk/>
            <pc:sldMk cId="1533196929" sldId="273"/>
            <ac:spMk id="3" creationId="{668C61DD-2245-1E51-6386-9E333C237611}"/>
          </ac:spMkLst>
        </pc:spChg>
        <pc:spChg chg="add del mod">
          <ac:chgData name="Paul Wanda" userId="ab0cabb3-c7f0-4d5b-a842-5a17dfc99764" providerId="ADAL" clId="{053678D3-5DA1-492B-A57C-A0B3EE87FCC5}" dt="2025-02-18T16:18:53.322" v="3723" actId="478"/>
          <ac:spMkLst>
            <pc:docMk/>
            <pc:sldMk cId="1533196929" sldId="273"/>
            <ac:spMk id="6" creationId="{AD5F77E3-47B9-5429-4D95-4274FB389C0F}"/>
          </ac:spMkLst>
        </pc:spChg>
        <pc:spChg chg="mod">
          <ac:chgData name="Paul Wanda" userId="ab0cabb3-c7f0-4d5b-a842-5a17dfc99764" providerId="ADAL" clId="{053678D3-5DA1-492B-A57C-A0B3EE87FCC5}" dt="2025-02-19T09:28:48.944" v="5703" actId="20577"/>
          <ac:spMkLst>
            <pc:docMk/>
            <pc:sldMk cId="1533196929" sldId="273"/>
            <ac:spMk id="7" creationId="{A4A54CEF-916F-C803-9318-321A7CAB1D97}"/>
          </ac:spMkLst>
        </pc:spChg>
        <pc:spChg chg="add mod">
          <ac:chgData name="Paul Wanda" userId="ab0cabb3-c7f0-4d5b-a842-5a17dfc99764" providerId="ADAL" clId="{053678D3-5DA1-492B-A57C-A0B3EE87FCC5}" dt="2025-02-18T16:19:06.689" v="3728" actId="403"/>
          <ac:spMkLst>
            <pc:docMk/>
            <pc:sldMk cId="1533196929" sldId="273"/>
            <ac:spMk id="9" creationId="{6193AE18-8720-096C-7E91-EF1706037599}"/>
          </ac:spMkLst>
        </pc:spChg>
        <pc:picChg chg="del">
          <ac:chgData name="Paul Wanda" userId="ab0cabb3-c7f0-4d5b-a842-5a17dfc99764" providerId="ADAL" clId="{053678D3-5DA1-492B-A57C-A0B3EE87FCC5}" dt="2025-02-18T16:18:49.675" v="3720" actId="478"/>
          <ac:picMkLst>
            <pc:docMk/>
            <pc:sldMk cId="1533196929" sldId="273"/>
            <ac:picMk id="3" creationId="{07F9E53A-45B3-27F7-42C5-750564E850E8}"/>
          </ac:picMkLst>
        </pc:picChg>
        <pc:picChg chg="add mod">
          <ac:chgData name="Paul Wanda" userId="ab0cabb3-c7f0-4d5b-a842-5a17dfc99764" providerId="ADAL" clId="{053678D3-5DA1-492B-A57C-A0B3EE87FCC5}" dt="2025-02-18T16:19:00.907" v="3726" actId="14100"/>
          <ac:picMkLst>
            <pc:docMk/>
            <pc:sldMk cId="1533196929" sldId="273"/>
            <ac:picMk id="10" creationId="{B0B4F899-7DE8-7F82-BB57-DBDD385BE00F}"/>
          </ac:picMkLst>
        </pc:picChg>
      </pc:sldChg>
      <pc:sldChg chg="modSp mod">
        <pc:chgData name="Paul Wanda" userId="ab0cabb3-c7f0-4d5b-a842-5a17dfc99764" providerId="ADAL" clId="{053678D3-5DA1-492B-A57C-A0B3EE87FCC5}" dt="2025-02-19T07:54:11.501" v="5157" actId="20577"/>
        <pc:sldMkLst>
          <pc:docMk/>
          <pc:sldMk cId="2822570217" sldId="274"/>
        </pc:sldMkLst>
        <pc:spChg chg="mod">
          <ac:chgData name="Paul Wanda" userId="ab0cabb3-c7f0-4d5b-a842-5a17dfc99764" providerId="ADAL" clId="{053678D3-5DA1-492B-A57C-A0B3EE87FCC5}" dt="2025-02-18T13:30:55.456" v="1550" actId="20577"/>
          <ac:spMkLst>
            <pc:docMk/>
            <pc:sldMk cId="2822570217" sldId="274"/>
            <ac:spMk id="2" creationId="{4B582301-E8F3-BC8B-D541-8521295CB46C}"/>
          </ac:spMkLst>
        </pc:spChg>
        <pc:spChg chg="mod">
          <ac:chgData name="Paul Wanda" userId="ab0cabb3-c7f0-4d5b-a842-5a17dfc99764" providerId="ADAL" clId="{053678D3-5DA1-492B-A57C-A0B3EE87FCC5}" dt="2025-02-19T07:54:11.501" v="5157" actId="20577"/>
          <ac:spMkLst>
            <pc:docMk/>
            <pc:sldMk cId="2822570217" sldId="274"/>
            <ac:spMk id="5" creationId="{2ED0DE38-4F9F-5A97-2BB7-504B867F16D5}"/>
          </ac:spMkLst>
        </pc:spChg>
      </pc:sldChg>
      <pc:sldChg chg="addSp delSp modSp mod ord">
        <pc:chgData name="Paul Wanda" userId="ab0cabb3-c7f0-4d5b-a842-5a17dfc99764" providerId="ADAL" clId="{053678D3-5DA1-492B-A57C-A0B3EE87FCC5}" dt="2025-02-19T09:16:57.412" v="5374"/>
        <pc:sldMkLst>
          <pc:docMk/>
          <pc:sldMk cId="3682133258" sldId="276"/>
        </pc:sldMkLst>
        <pc:spChg chg="mod">
          <ac:chgData name="Paul Wanda" userId="ab0cabb3-c7f0-4d5b-a842-5a17dfc99764" providerId="ADAL" clId="{053678D3-5DA1-492B-A57C-A0B3EE87FCC5}" dt="2025-02-18T14:35:37.704" v="3580" actId="20577"/>
          <ac:spMkLst>
            <pc:docMk/>
            <pc:sldMk cId="3682133258" sldId="276"/>
            <ac:spMk id="2" creationId="{8DE626C5-D569-1234-DE62-5CD42C76C12A}"/>
          </ac:spMkLst>
        </pc:spChg>
        <pc:spChg chg="del">
          <ac:chgData name="Paul Wanda" userId="ab0cabb3-c7f0-4d5b-a842-5a17dfc99764" providerId="ADAL" clId="{053678D3-5DA1-492B-A57C-A0B3EE87FCC5}" dt="2025-02-18T14:35:43.835" v="3581" actId="478"/>
          <ac:spMkLst>
            <pc:docMk/>
            <pc:sldMk cId="3682133258" sldId="276"/>
            <ac:spMk id="5" creationId="{FC2ACFDF-9956-118F-A065-37E83CB885CE}"/>
          </ac:spMkLst>
        </pc:spChg>
        <pc:picChg chg="add del mod">
          <ac:chgData name="Paul Wanda" userId="ab0cabb3-c7f0-4d5b-a842-5a17dfc99764" providerId="ADAL" clId="{053678D3-5DA1-492B-A57C-A0B3EE87FCC5}" dt="2025-02-18T14:36:46.031" v="3590" actId="478"/>
          <ac:picMkLst>
            <pc:docMk/>
            <pc:sldMk cId="3682133258" sldId="276"/>
            <ac:picMk id="3" creationId="{C03A869C-32F0-D132-F443-5C750F2A6C98}"/>
          </ac:picMkLst>
        </pc:picChg>
        <pc:picChg chg="add mod">
          <ac:chgData name="Paul Wanda" userId="ab0cabb3-c7f0-4d5b-a842-5a17dfc99764" providerId="ADAL" clId="{053678D3-5DA1-492B-A57C-A0B3EE87FCC5}" dt="2025-02-18T14:37:37.659" v="3615" actId="1036"/>
          <ac:picMkLst>
            <pc:docMk/>
            <pc:sldMk cId="3682133258" sldId="276"/>
            <ac:picMk id="6" creationId="{C6D51772-738E-5564-878E-43A236C7D359}"/>
          </ac:picMkLst>
        </pc:picChg>
        <pc:picChg chg="add del mod">
          <ac:chgData name="Paul Wanda" userId="ab0cabb3-c7f0-4d5b-a842-5a17dfc99764" providerId="ADAL" clId="{053678D3-5DA1-492B-A57C-A0B3EE87FCC5}" dt="2025-02-18T14:36:46.031" v="3590" actId="478"/>
          <ac:picMkLst>
            <pc:docMk/>
            <pc:sldMk cId="3682133258" sldId="276"/>
            <ac:picMk id="7" creationId="{D3F2F591-D8EC-AB4E-EB08-28C0297AC76E}"/>
          </ac:picMkLst>
        </pc:picChg>
        <pc:picChg chg="add del mod">
          <ac:chgData name="Paul Wanda" userId="ab0cabb3-c7f0-4d5b-a842-5a17dfc99764" providerId="ADAL" clId="{053678D3-5DA1-492B-A57C-A0B3EE87FCC5}" dt="2025-02-18T14:36:46.031" v="3590" actId="478"/>
          <ac:picMkLst>
            <pc:docMk/>
            <pc:sldMk cId="3682133258" sldId="276"/>
            <ac:picMk id="9" creationId="{9274088C-C17E-E1C6-C865-A5E9A476977C}"/>
          </ac:picMkLst>
        </pc:picChg>
        <pc:picChg chg="add mod">
          <ac:chgData name="Paul Wanda" userId="ab0cabb3-c7f0-4d5b-a842-5a17dfc99764" providerId="ADAL" clId="{053678D3-5DA1-492B-A57C-A0B3EE87FCC5}" dt="2025-02-18T14:36:40.711" v="3589"/>
          <ac:picMkLst>
            <pc:docMk/>
            <pc:sldMk cId="3682133258" sldId="276"/>
            <ac:picMk id="10" creationId="{EEC192E1-AC62-4B0C-D56C-D789C512DF76}"/>
          </ac:picMkLst>
        </pc:picChg>
        <pc:picChg chg="add mod">
          <ac:chgData name="Paul Wanda" userId="ab0cabb3-c7f0-4d5b-a842-5a17dfc99764" providerId="ADAL" clId="{053678D3-5DA1-492B-A57C-A0B3EE87FCC5}" dt="2025-02-18T14:36:40.711" v="3589"/>
          <ac:picMkLst>
            <pc:docMk/>
            <pc:sldMk cId="3682133258" sldId="276"/>
            <ac:picMk id="11" creationId="{5FFD514F-9374-1059-68A2-288817A6DEF9}"/>
          </ac:picMkLst>
        </pc:picChg>
        <pc:picChg chg="add mod">
          <ac:chgData name="Paul Wanda" userId="ab0cabb3-c7f0-4d5b-a842-5a17dfc99764" providerId="ADAL" clId="{053678D3-5DA1-492B-A57C-A0B3EE87FCC5}" dt="2025-02-18T14:36:40.711" v="3589"/>
          <ac:picMkLst>
            <pc:docMk/>
            <pc:sldMk cId="3682133258" sldId="276"/>
            <ac:picMk id="12" creationId="{4A78E54C-405E-8816-F2B9-6CD52651083A}"/>
          </ac:picMkLst>
        </pc:picChg>
        <pc:picChg chg="add mod">
          <ac:chgData name="Paul Wanda" userId="ab0cabb3-c7f0-4d5b-a842-5a17dfc99764" providerId="ADAL" clId="{053678D3-5DA1-492B-A57C-A0B3EE87FCC5}" dt="2025-02-18T14:36:40.711" v="3589"/>
          <ac:picMkLst>
            <pc:docMk/>
            <pc:sldMk cId="3682133258" sldId="276"/>
            <ac:picMk id="13" creationId="{7ACB7B4A-DA85-EF5B-2879-3680EE89CCC5}"/>
          </ac:picMkLst>
        </pc:picChg>
        <pc:picChg chg="add mod">
          <ac:chgData name="Paul Wanda" userId="ab0cabb3-c7f0-4d5b-a842-5a17dfc99764" providerId="ADAL" clId="{053678D3-5DA1-492B-A57C-A0B3EE87FCC5}" dt="2025-02-18T14:36:40.711" v="3589"/>
          <ac:picMkLst>
            <pc:docMk/>
            <pc:sldMk cId="3682133258" sldId="276"/>
            <ac:picMk id="14" creationId="{16F39E89-0B22-4707-B4C1-7C2D850F98DC}"/>
          </ac:picMkLst>
        </pc:picChg>
        <pc:picChg chg="add mod">
          <ac:chgData name="Paul Wanda" userId="ab0cabb3-c7f0-4d5b-a842-5a17dfc99764" providerId="ADAL" clId="{053678D3-5DA1-492B-A57C-A0B3EE87FCC5}" dt="2025-02-18T14:36:40.711" v="3589"/>
          <ac:picMkLst>
            <pc:docMk/>
            <pc:sldMk cId="3682133258" sldId="276"/>
            <ac:picMk id="15" creationId="{12F558D8-1C41-2178-6F63-2AC7DEA8CCC7}"/>
          </ac:picMkLst>
        </pc:picChg>
        <pc:picChg chg="add mod">
          <ac:chgData name="Paul Wanda" userId="ab0cabb3-c7f0-4d5b-a842-5a17dfc99764" providerId="ADAL" clId="{053678D3-5DA1-492B-A57C-A0B3EE87FCC5}" dt="2025-02-18T14:36:40.711" v="3589"/>
          <ac:picMkLst>
            <pc:docMk/>
            <pc:sldMk cId="3682133258" sldId="276"/>
            <ac:picMk id="16" creationId="{F357C93C-FC54-288D-81BC-5C448703A3F0}"/>
          </ac:picMkLst>
        </pc:picChg>
        <pc:picChg chg="add mod">
          <ac:chgData name="Paul Wanda" userId="ab0cabb3-c7f0-4d5b-a842-5a17dfc99764" providerId="ADAL" clId="{053678D3-5DA1-492B-A57C-A0B3EE87FCC5}" dt="2025-02-18T14:36:40.711" v="3589"/>
          <ac:picMkLst>
            <pc:docMk/>
            <pc:sldMk cId="3682133258" sldId="276"/>
            <ac:picMk id="17" creationId="{ABC35AA6-AA43-0B72-FF72-CC797CCEDFC8}"/>
          </ac:picMkLst>
        </pc:picChg>
        <pc:picChg chg="add mod">
          <ac:chgData name="Paul Wanda" userId="ab0cabb3-c7f0-4d5b-a842-5a17dfc99764" providerId="ADAL" clId="{053678D3-5DA1-492B-A57C-A0B3EE87FCC5}" dt="2025-02-18T14:36:40.711" v="3589"/>
          <ac:picMkLst>
            <pc:docMk/>
            <pc:sldMk cId="3682133258" sldId="276"/>
            <ac:picMk id="18" creationId="{9E505A42-4A81-D8F3-0F85-D90E10704153}"/>
          </ac:picMkLst>
        </pc:picChg>
        <pc:picChg chg="add mod">
          <ac:chgData name="Paul Wanda" userId="ab0cabb3-c7f0-4d5b-a842-5a17dfc99764" providerId="ADAL" clId="{053678D3-5DA1-492B-A57C-A0B3EE87FCC5}" dt="2025-02-18T14:36:40.711" v="3589"/>
          <ac:picMkLst>
            <pc:docMk/>
            <pc:sldMk cId="3682133258" sldId="276"/>
            <ac:picMk id="19" creationId="{C2011C91-3CEF-25A6-CDE7-C1EE34097092}"/>
          </ac:picMkLst>
        </pc:picChg>
        <pc:picChg chg="mod">
          <ac:chgData name="Paul Wanda" userId="ab0cabb3-c7f0-4d5b-a842-5a17dfc99764" providerId="ADAL" clId="{053678D3-5DA1-492B-A57C-A0B3EE87FCC5}" dt="2025-02-18T14:37:17.745" v="3605" actId="1076"/>
          <ac:picMkLst>
            <pc:docMk/>
            <pc:sldMk cId="3682133258" sldId="276"/>
            <ac:picMk id="20" creationId="{F5FE60DE-45E5-2E52-EA98-CEF2D232C71B}"/>
          </ac:picMkLst>
        </pc:picChg>
        <pc:picChg chg="add mod">
          <ac:chgData name="Paul Wanda" userId="ab0cabb3-c7f0-4d5b-a842-5a17dfc99764" providerId="ADAL" clId="{053678D3-5DA1-492B-A57C-A0B3EE87FCC5}" dt="2025-02-18T14:37:37.659" v="3615" actId="1036"/>
          <ac:picMkLst>
            <pc:docMk/>
            <pc:sldMk cId="3682133258" sldId="276"/>
            <ac:picMk id="21" creationId="{A01C4B3B-F5C3-85C7-131E-B18415215AC5}"/>
          </ac:picMkLst>
        </pc:picChg>
        <pc:picChg chg="mod">
          <ac:chgData name="Paul Wanda" userId="ab0cabb3-c7f0-4d5b-a842-5a17dfc99764" providerId="ADAL" clId="{053678D3-5DA1-492B-A57C-A0B3EE87FCC5}" dt="2025-02-18T14:37:16.443" v="3604" actId="1076"/>
          <ac:picMkLst>
            <pc:docMk/>
            <pc:sldMk cId="3682133258" sldId="276"/>
            <ac:picMk id="22" creationId="{D003D702-3763-71D2-D3B9-D2947449EF01}"/>
          </ac:picMkLst>
        </pc:picChg>
        <pc:picChg chg="add mod">
          <ac:chgData name="Paul Wanda" userId="ab0cabb3-c7f0-4d5b-a842-5a17dfc99764" providerId="ADAL" clId="{053678D3-5DA1-492B-A57C-A0B3EE87FCC5}" dt="2025-02-18T14:37:11.630" v="3602" actId="1076"/>
          <ac:picMkLst>
            <pc:docMk/>
            <pc:sldMk cId="3682133258" sldId="276"/>
            <ac:picMk id="23" creationId="{BD0780B5-0885-A855-61C2-EBF6BA67487D}"/>
          </ac:picMkLst>
        </pc:picChg>
        <pc:picChg chg="add mod">
          <ac:chgData name="Paul Wanda" userId="ab0cabb3-c7f0-4d5b-a842-5a17dfc99764" providerId="ADAL" clId="{053678D3-5DA1-492B-A57C-A0B3EE87FCC5}" dt="2025-02-18T14:37:37.659" v="3615" actId="1036"/>
          <ac:picMkLst>
            <pc:docMk/>
            <pc:sldMk cId="3682133258" sldId="276"/>
            <ac:picMk id="24" creationId="{676FCB86-16BC-276B-9AD1-E8C5D64E3945}"/>
          </ac:picMkLst>
        </pc:picChg>
        <pc:picChg chg="add mod">
          <ac:chgData name="Paul Wanda" userId="ab0cabb3-c7f0-4d5b-a842-5a17dfc99764" providerId="ADAL" clId="{053678D3-5DA1-492B-A57C-A0B3EE87FCC5}" dt="2025-02-18T14:37:37.659" v="3615" actId="1036"/>
          <ac:picMkLst>
            <pc:docMk/>
            <pc:sldMk cId="3682133258" sldId="276"/>
            <ac:picMk id="25" creationId="{F338319A-A20C-365D-6786-F73E75A9FC34}"/>
          </ac:picMkLst>
        </pc:picChg>
        <pc:picChg chg="mod">
          <ac:chgData name="Paul Wanda" userId="ab0cabb3-c7f0-4d5b-a842-5a17dfc99764" providerId="ADAL" clId="{053678D3-5DA1-492B-A57C-A0B3EE87FCC5}" dt="2025-02-18T14:37:09.913" v="3601" actId="1076"/>
          <ac:picMkLst>
            <pc:docMk/>
            <pc:sldMk cId="3682133258" sldId="276"/>
            <ac:picMk id="26" creationId="{0B59FA06-34B6-CE6D-CA08-0CC3760DFEB2}"/>
          </ac:picMkLst>
        </pc:picChg>
        <pc:picChg chg="add mod">
          <ac:chgData name="Paul Wanda" userId="ab0cabb3-c7f0-4d5b-a842-5a17dfc99764" providerId="ADAL" clId="{053678D3-5DA1-492B-A57C-A0B3EE87FCC5}" dt="2025-02-18T14:37:37.659" v="3615" actId="1036"/>
          <ac:picMkLst>
            <pc:docMk/>
            <pc:sldMk cId="3682133258" sldId="276"/>
            <ac:picMk id="27" creationId="{91AE54EF-94EA-FD5C-3721-049D3D69F7B5}"/>
          </ac:picMkLst>
        </pc:picChg>
        <pc:picChg chg="add mod">
          <ac:chgData name="Paul Wanda" userId="ab0cabb3-c7f0-4d5b-a842-5a17dfc99764" providerId="ADAL" clId="{053678D3-5DA1-492B-A57C-A0B3EE87FCC5}" dt="2025-02-18T14:37:37.659" v="3615" actId="1036"/>
          <ac:picMkLst>
            <pc:docMk/>
            <pc:sldMk cId="3682133258" sldId="276"/>
            <ac:picMk id="28" creationId="{350504CC-CF8B-FBBF-4069-723933CD8C95}"/>
          </ac:picMkLst>
        </pc:picChg>
        <pc:picChg chg="add mod">
          <ac:chgData name="Paul Wanda" userId="ab0cabb3-c7f0-4d5b-a842-5a17dfc99764" providerId="ADAL" clId="{053678D3-5DA1-492B-A57C-A0B3EE87FCC5}" dt="2025-02-18T14:37:37.659" v="3615" actId="1036"/>
          <ac:picMkLst>
            <pc:docMk/>
            <pc:sldMk cId="3682133258" sldId="276"/>
            <ac:picMk id="29" creationId="{0DBB087C-4493-5CC7-D2E9-89207DDFEAC1}"/>
          </ac:picMkLst>
        </pc:picChg>
        <pc:picChg chg="add mod">
          <ac:chgData name="Paul Wanda" userId="ab0cabb3-c7f0-4d5b-a842-5a17dfc99764" providerId="ADAL" clId="{053678D3-5DA1-492B-A57C-A0B3EE87FCC5}" dt="2025-02-18T14:37:37.659" v="3615" actId="1036"/>
          <ac:picMkLst>
            <pc:docMk/>
            <pc:sldMk cId="3682133258" sldId="276"/>
            <ac:picMk id="30" creationId="{7A3092F7-91DF-70BF-4BDE-9649FF531BDA}"/>
          </ac:picMkLst>
        </pc:picChg>
        <pc:picChg chg="add mod">
          <ac:chgData name="Paul Wanda" userId="ab0cabb3-c7f0-4d5b-a842-5a17dfc99764" providerId="ADAL" clId="{053678D3-5DA1-492B-A57C-A0B3EE87FCC5}" dt="2025-02-18T14:37:37.659" v="3615" actId="1036"/>
          <ac:picMkLst>
            <pc:docMk/>
            <pc:sldMk cId="3682133258" sldId="276"/>
            <ac:picMk id="31" creationId="{E16A4D4C-094C-A025-77E8-2078E91AA8AC}"/>
          </ac:picMkLst>
        </pc:picChg>
        <pc:picChg chg="add mod">
          <ac:chgData name="Paul Wanda" userId="ab0cabb3-c7f0-4d5b-a842-5a17dfc99764" providerId="ADAL" clId="{053678D3-5DA1-492B-A57C-A0B3EE87FCC5}" dt="2025-02-18T14:37:37.659" v="3615" actId="1036"/>
          <ac:picMkLst>
            <pc:docMk/>
            <pc:sldMk cId="3682133258" sldId="276"/>
            <ac:picMk id="32" creationId="{D93BFFC3-677D-8BA4-E964-7ACF09CD26D4}"/>
          </ac:picMkLst>
        </pc:picChg>
      </pc:sldChg>
      <pc:sldChg chg="del">
        <pc:chgData name="Paul Wanda" userId="ab0cabb3-c7f0-4d5b-a842-5a17dfc99764" providerId="ADAL" clId="{053678D3-5DA1-492B-A57C-A0B3EE87FCC5}" dt="2025-02-18T12:39:08.388" v="130" actId="47"/>
        <pc:sldMkLst>
          <pc:docMk/>
          <pc:sldMk cId="4202377097" sldId="278"/>
        </pc:sldMkLst>
      </pc:sldChg>
      <pc:sldChg chg="del">
        <pc:chgData name="Paul Wanda" userId="ab0cabb3-c7f0-4d5b-a842-5a17dfc99764" providerId="ADAL" clId="{053678D3-5DA1-492B-A57C-A0B3EE87FCC5}" dt="2025-02-18T12:41:36.378" v="259" actId="47"/>
        <pc:sldMkLst>
          <pc:docMk/>
          <pc:sldMk cId="3900114398" sldId="279"/>
        </pc:sldMkLst>
      </pc:sldChg>
      <pc:sldChg chg="del">
        <pc:chgData name="Paul Wanda" userId="ab0cabb3-c7f0-4d5b-a842-5a17dfc99764" providerId="ADAL" clId="{053678D3-5DA1-492B-A57C-A0B3EE87FCC5}" dt="2025-02-18T12:41:37.514" v="260" actId="47"/>
        <pc:sldMkLst>
          <pc:docMk/>
          <pc:sldMk cId="1158921979" sldId="280"/>
        </pc:sldMkLst>
      </pc:sldChg>
      <pc:sldChg chg="del">
        <pc:chgData name="Paul Wanda" userId="ab0cabb3-c7f0-4d5b-a842-5a17dfc99764" providerId="ADAL" clId="{053678D3-5DA1-492B-A57C-A0B3EE87FCC5}" dt="2025-02-18T12:41:38.519" v="261" actId="47"/>
        <pc:sldMkLst>
          <pc:docMk/>
          <pc:sldMk cId="1481615827" sldId="281"/>
        </pc:sldMkLst>
      </pc:sldChg>
      <pc:sldChg chg="del">
        <pc:chgData name="Paul Wanda" userId="ab0cabb3-c7f0-4d5b-a842-5a17dfc99764" providerId="ADAL" clId="{053678D3-5DA1-492B-A57C-A0B3EE87FCC5}" dt="2025-02-18T12:41:39.171" v="262" actId="47"/>
        <pc:sldMkLst>
          <pc:docMk/>
          <pc:sldMk cId="3936341309" sldId="282"/>
        </pc:sldMkLst>
      </pc:sldChg>
      <pc:sldChg chg="addSp modSp mod ord">
        <pc:chgData name="Paul Wanda" userId="ab0cabb3-c7f0-4d5b-a842-5a17dfc99764" providerId="ADAL" clId="{053678D3-5DA1-492B-A57C-A0B3EE87FCC5}" dt="2025-02-19T09:32:28.942" v="5826" actId="20577"/>
        <pc:sldMkLst>
          <pc:docMk/>
          <pc:sldMk cId="320993719" sldId="283"/>
        </pc:sldMkLst>
        <pc:spChg chg="mod">
          <ac:chgData name="Paul Wanda" userId="ab0cabb3-c7f0-4d5b-a842-5a17dfc99764" providerId="ADAL" clId="{053678D3-5DA1-492B-A57C-A0B3EE87FCC5}" dt="2025-02-18T14:38:19.332" v="3643" actId="20577"/>
          <ac:spMkLst>
            <pc:docMk/>
            <pc:sldMk cId="320993719" sldId="283"/>
            <ac:spMk id="2" creationId="{8C28334D-C640-B83D-2CA3-4DF427047C30}"/>
          </ac:spMkLst>
        </pc:spChg>
        <pc:spChg chg="add mod">
          <ac:chgData name="Paul Wanda" userId="ab0cabb3-c7f0-4d5b-a842-5a17dfc99764" providerId="ADAL" clId="{053678D3-5DA1-492B-A57C-A0B3EE87FCC5}" dt="2025-02-19T09:32:28.942" v="5826" actId="20577"/>
          <ac:spMkLst>
            <pc:docMk/>
            <pc:sldMk cId="320993719" sldId="283"/>
            <ac:spMk id="5" creationId="{3B993135-677E-1D4E-B30D-3BD73673C57C}"/>
          </ac:spMkLst>
        </pc:spChg>
        <pc:spChg chg="mod">
          <ac:chgData name="Paul Wanda" userId="ab0cabb3-c7f0-4d5b-a842-5a17dfc99764" providerId="ADAL" clId="{053678D3-5DA1-492B-A57C-A0B3EE87FCC5}" dt="2025-02-18T14:42:43.442" v="3657" actId="20577"/>
          <ac:spMkLst>
            <pc:docMk/>
            <pc:sldMk cId="320993719" sldId="283"/>
            <ac:spMk id="7" creationId="{7BB5D92B-A6B9-A1D5-E21A-CD343850FE29}"/>
          </ac:spMkLst>
        </pc:spChg>
        <pc:spChg chg="mod">
          <ac:chgData name="Paul Wanda" userId="ab0cabb3-c7f0-4d5b-a842-5a17dfc99764" providerId="ADAL" clId="{053678D3-5DA1-492B-A57C-A0B3EE87FCC5}" dt="2025-02-18T16:32:07.647" v="4348" actId="403"/>
          <ac:spMkLst>
            <pc:docMk/>
            <pc:sldMk cId="320993719" sldId="283"/>
            <ac:spMk id="12" creationId="{E2A1A973-933F-3B23-0545-868642CA6EBF}"/>
          </ac:spMkLst>
        </pc:spChg>
        <pc:spChg chg="mod">
          <ac:chgData name="Paul Wanda" userId="ab0cabb3-c7f0-4d5b-a842-5a17dfc99764" providerId="ADAL" clId="{053678D3-5DA1-492B-A57C-A0B3EE87FCC5}" dt="2025-02-18T16:32:07.647" v="4348" actId="403"/>
          <ac:spMkLst>
            <pc:docMk/>
            <pc:sldMk cId="320993719" sldId="283"/>
            <ac:spMk id="15" creationId="{13341C4B-8A9C-8F27-16A9-FEB54E0B4B49}"/>
          </ac:spMkLst>
        </pc:spChg>
        <pc:spChg chg="mod">
          <ac:chgData name="Paul Wanda" userId="ab0cabb3-c7f0-4d5b-a842-5a17dfc99764" providerId="ADAL" clId="{053678D3-5DA1-492B-A57C-A0B3EE87FCC5}" dt="2025-02-18T16:32:07.647" v="4348" actId="403"/>
          <ac:spMkLst>
            <pc:docMk/>
            <pc:sldMk cId="320993719" sldId="283"/>
            <ac:spMk id="17" creationId="{117AD065-98EC-E7EA-703F-1149CC87228F}"/>
          </ac:spMkLst>
        </pc:spChg>
        <pc:spChg chg="add mod">
          <ac:chgData name="Paul Wanda" userId="ab0cabb3-c7f0-4d5b-a842-5a17dfc99764" providerId="ADAL" clId="{053678D3-5DA1-492B-A57C-A0B3EE87FCC5}" dt="2025-02-19T09:14:44.562" v="5339" actId="20577"/>
          <ac:spMkLst>
            <pc:docMk/>
            <pc:sldMk cId="320993719" sldId="283"/>
            <ac:spMk id="20" creationId="{4DF04907-460E-71B0-4374-F3D08F9D48CE}"/>
          </ac:spMkLst>
        </pc:spChg>
      </pc:sldChg>
      <pc:sldChg chg="addSp delSp modSp del mod">
        <pc:chgData name="Paul Wanda" userId="ab0cabb3-c7f0-4d5b-a842-5a17dfc99764" providerId="ADAL" clId="{053678D3-5DA1-492B-A57C-A0B3EE87FCC5}" dt="2025-02-18T16:33:32.385" v="4503" actId="47"/>
        <pc:sldMkLst>
          <pc:docMk/>
          <pc:sldMk cId="1016221110" sldId="284"/>
        </pc:sldMkLst>
        <pc:spChg chg="del">
          <ac:chgData name="Paul Wanda" userId="ab0cabb3-c7f0-4d5b-a842-5a17dfc99764" providerId="ADAL" clId="{053678D3-5DA1-492B-A57C-A0B3EE87FCC5}" dt="2025-02-18T16:23:43.887" v="3888" actId="478"/>
          <ac:spMkLst>
            <pc:docMk/>
            <pc:sldMk cId="1016221110" sldId="284"/>
            <ac:spMk id="5" creationId="{5ACB95A0-D652-5859-000A-A20AB31051F4}"/>
          </ac:spMkLst>
        </pc:spChg>
        <pc:spChg chg="add del mod">
          <ac:chgData name="Paul Wanda" userId="ab0cabb3-c7f0-4d5b-a842-5a17dfc99764" providerId="ADAL" clId="{053678D3-5DA1-492B-A57C-A0B3EE87FCC5}" dt="2025-02-18T16:23:58.901" v="3894" actId="478"/>
          <ac:spMkLst>
            <pc:docMk/>
            <pc:sldMk cId="1016221110" sldId="284"/>
            <ac:spMk id="9" creationId="{4A35E71E-00A4-65E1-C4A4-54855CA2DCB5}"/>
          </ac:spMkLst>
        </pc:spChg>
        <pc:picChg chg="add mod">
          <ac:chgData name="Paul Wanda" userId="ab0cabb3-c7f0-4d5b-a842-5a17dfc99764" providerId="ADAL" clId="{053678D3-5DA1-492B-A57C-A0B3EE87FCC5}" dt="2025-02-18T16:25:32.332" v="3906" actId="1076"/>
          <ac:picMkLst>
            <pc:docMk/>
            <pc:sldMk cId="1016221110" sldId="284"/>
            <ac:picMk id="6" creationId="{A95175D0-DE86-2D41-B178-EAC5C178595C}"/>
          </ac:picMkLst>
        </pc:picChg>
      </pc:sldChg>
      <pc:sldChg chg="del">
        <pc:chgData name="Paul Wanda" userId="ab0cabb3-c7f0-4d5b-a842-5a17dfc99764" providerId="ADAL" clId="{053678D3-5DA1-492B-A57C-A0B3EE87FCC5}" dt="2025-02-18T14:35:48.268" v="3582" actId="47"/>
        <pc:sldMkLst>
          <pc:docMk/>
          <pc:sldMk cId="404202546" sldId="285"/>
        </pc:sldMkLst>
      </pc:sldChg>
      <pc:sldChg chg="modSp del mod">
        <pc:chgData name="Paul Wanda" userId="ab0cabb3-c7f0-4d5b-a842-5a17dfc99764" providerId="ADAL" clId="{053678D3-5DA1-492B-A57C-A0B3EE87FCC5}" dt="2025-02-18T14:27:19.419" v="2910" actId="47"/>
        <pc:sldMkLst>
          <pc:docMk/>
          <pc:sldMk cId="3354197093" sldId="286"/>
        </pc:sldMkLst>
        <pc:spChg chg="mod">
          <ac:chgData name="Paul Wanda" userId="ab0cabb3-c7f0-4d5b-a842-5a17dfc99764" providerId="ADAL" clId="{053678D3-5DA1-492B-A57C-A0B3EE87FCC5}" dt="2025-02-18T14:27:11.348" v="2909" actId="5793"/>
          <ac:spMkLst>
            <pc:docMk/>
            <pc:sldMk cId="3354197093" sldId="286"/>
            <ac:spMk id="5" creationId="{DD2F02B2-E72B-1A51-90A3-CFCD2D45F064}"/>
          </ac:spMkLst>
        </pc:spChg>
      </pc:sldChg>
      <pc:sldChg chg="addSp modSp mod ord">
        <pc:chgData name="Paul Wanda" userId="ab0cabb3-c7f0-4d5b-a842-5a17dfc99764" providerId="ADAL" clId="{053678D3-5DA1-492B-A57C-A0B3EE87FCC5}" dt="2025-02-18T16:36:16.785" v="4642" actId="1076"/>
        <pc:sldMkLst>
          <pc:docMk/>
          <pc:sldMk cId="1760364547" sldId="287"/>
        </pc:sldMkLst>
        <pc:spChg chg="mod">
          <ac:chgData name="Paul Wanda" userId="ab0cabb3-c7f0-4d5b-a842-5a17dfc99764" providerId="ADAL" clId="{053678D3-5DA1-492B-A57C-A0B3EE87FCC5}" dt="2025-02-18T13:29:24.394" v="1304" actId="20577"/>
          <ac:spMkLst>
            <pc:docMk/>
            <pc:sldMk cId="1760364547" sldId="287"/>
            <ac:spMk id="5" creationId="{77924C2D-D018-E18D-92AD-A21F1EE336D7}"/>
          </ac:spMkLst>
        </pc:spChg>
        <pc:spChg chg="add mod">
          <ac:chgData name="Paul Wanda" userId="ab0cabb3-c7f0-4d5b-a842-5a17dfc99764" providerId="ADAL" clId="{053678D3-5DA1-492B-A57C-A0B3EE87FCC5}" dt="2025-02-18T16:36:16.785" v="4642" actId="1076"/>
          <ac:spMkLst>
            <pc:docMk/>
            <pc:sldMk cId="1760364547" sldId="287"/>
            <ac:spMk id="7" creationId="{266A23A0-2CEE-8225-63E2-AC7AA38F477B}"/>
          </ac:spMkLst>
        </pc:spChg>
        <pc:picChg chg="add mod">
          <ac:chgData name="Paul Wanda" userId="ab0cabb3-c7f0-4d5b-a842-5a17dfc99764" providerId="ADAL" clId="{053678D3-5DA1-492B-A57C-A0B3EE87FCC5}" dt="2025-02-18T13:29:13.621" v="1289" actId="14100"/>
          <ac:picMkLst>
            <pc:docMk/>
            <pc:sldMk cId="1760364547" sldId="287"/>
            <ac:picMk id="6" creationId="{D1573AD7-3BC8-AD01-6A86-979D65BF55E3}"/>
          </ac:picMkLst>
        </pc:picChg>
      </pc:sldChg>
      <pc:sldChg chg="addSp delSp modSp mod">
        <pc:chgData name="Paul Wanda" userId="ab0cabb3-c7f0-4d5b-a842-5a17dfc99764" providerId="ADAL" clId="{053678D3-5DA1-492B-A57C-A0B3EE87FCC5}" dt="2025-02-18T16:40:34.799" v="4832" actId="2164"/>
        <pc:sldMkLst>
          <pc:docMk/>
          <pc:sldMk cId="2388514233" sldId="291"/>
        </pc:sldMkLst>
        <pc:spChg chg="mod">
          <ac:chgData name="Paul Wanda" userId="ab0cabb3-c7f0-4d5b-a842-5a17dfc99764" providerId="ADAL" clId="{053678D3-5DA1-492B-A57C-A0B3EE87FCC5}" dt="2025-02-18T14:37:51.803" v="3621" actId="14100"/>
          <ac:spMkLst>
            <pc:docMk/>
            <pc:sldMk cId="2388514233" sldId="291"/>
            <ac:spMk id="2" creationId="{3F1342BB-4832-F6CC-208D-490D7EA20856}"/>
          </ac:spMkLst>
        </pc:spChg>
        <pc:spChg chg="add del mod">
          <ac:chgData name="Paul Wanda" userId="ab0cabb3-c7f0-4d5b-a842-5a17dfc99764" providerId="ADAL" clId="{053678D3-5DA1-492B-A57C-A0B3EE87FCC5}" dt="2025-02-18T14:35:04.245" v="3542" actId="478"/>
          <ac:spMkLst>
            <pc:docMk/>
            <pc:sldMk cId="2388514233" sldId="291"/>
            <ac:spMk id="5" creationId="{C5AE2B6E-10D8-04D4-2432-A89047E8A0BB}"/>
          </ac:spMkLst>
        </pc:spChg>
        <pc:graphicFrameChg chg="add mod modGraphic">
          <ac:chgData name="Paul Wanda" userId="ab0cabb3-c7f0-4d5b-a842-5a17dfc99764" providerId="ADAL" clId="{053678D3-5DA1-492B-A57C-A0B3EE87FCC5}" dt="2025-02-18T16:40:34.799" v="4832" actId="2164"/>
          <ac:graphicFrameMkLst>
            <pc:docMk/>
            <pc:sldMk cId="2388514233" sldId="291"/>
            <ac:graphicFrameMk id="6" creationId="{FB00C845-59BA-2C63-94B9-D6F8DC1DF52F}"/>
          </ac:graphicFrameMkLst>
        </pc:graphicFrameChg>
        <pc:graphicFrameChg chg="del mod modGraphic">
          <ac:chgData name="Paul Wanda" userId="ab0cabb3-c7f0-4d5b-a842-5a17dfc99764" providerId="ADAL" clId="{053678D3-5DA1-492B-A57C-A0B3EE87FCC5}" dt="2025-02-18T14:35:01.994" v="3540" actId="478"/>
          <ac:graphicFrameMkLst>
            <pc:docMk/>
            <pc:sldMk cId="2388514233" sldId="291"/>
            <ac:graphicFrameMk id="7" creationId="{D1002732-E851-5279-4C4B-8F5080508185}"/>
          </ac:graphicFrameMkLst>
        </pc:graphicFrameChg>
      </pc:sldChg>
      <pc:sldChg chg="addSp modSp mod ord">
        <pc:chgData name="Paul Wanda" userId="ab0cabb3-c7f0-4d5b-a842-5a17dfc99764" providerId="ADAL" clId="{053678D3-5DA1-492B-A57C-A0B3EE87FCC5}" dt="2025-02-18T16:36:25.192" v="4643" actId="1076"/>
        <pc:sldMkLst>
          <pc:docMk/>
          <pc:sldMk cId="1286304350" sldId="294"/>
        </pc:sldMkLst>
        <pc:spChg chg="mod">
          <ac:chgData name="Paul Wanda" userId="ab0cabb3-c7f0-4d5b-a842-5a17dfc99764" providerId="ADAL" clId="{053678D3-5DA1-492B-A57C-A0B3EE87FCC5}" dt="2025-02-18T13:48:31.360" v="2035" actId="20577"/>
          <ac:spMkLst>
            <pc:docMk/>
            <pc:sldMk cId="1286304350" sldId="294"/>
            <ac:spMk id="5" creationId="{7F45E7C2-205A-9A32-8BB3-68EC6C0768B7}"/>
          </ac:spMkLst>
        </pc:spChg>
        <pc:picChg chg="add mod ord">
          <ac:chgData name="Paul Wanda" userId="ab0cabb3-c7f0-4d5b-a842-5a17dfc99764" providerId="ADAL" clId="{053678D3-5DA1-492B-A57C-A0B3EE87FCC5}" dt="2025-02-18T16:36:25.192" v="4643" actId="1076"/>
          <ac:picMkLst>
            <pc:docMk/>
            <pc:sldMk cId="1286304350" sldId="294"/>
            <ac:picMk id="31" creationId="{40E448E9-119E-3E68-A13F-0377FD3EBB5D}"/>
          </ac:picMkLst>
        </pc:picChg>
      </pc:sldChg>
      <pc:sldChg chg="addSp modSp mod ord">
        <pc:chgData name="Paul Wanda" userId="ab0cabb3-c7f0-4d5b-a842-5a17dfc99764" providerId="ADAL" clId="{053678D3-5DA1-492B-A57C-A0B3EE87FCC5}" dt="2025-02-18T13:49:00.557" v="2065" actId="20577"/>
        <pc:sldMkLst>
          <pc:docMk/>
          <pc:sldMk cId="3537075812" sldId="295"/>
        </pc:sldMkLst>
        <pc:spChg chg="mod">
          <ac:chgData name="Paul Wanda" userId="ab0cabb3-c7f0-4d5b-a842-5a17dfc99764" providerId="ADAL" clId="{053678D3-5DA1-492B-A57C-A0B3EE87FCC5}" dt="2025-02-18T13:49:00.557" v="2065" actId="20577"/>
          <ac:spMkLst>
            <pc:docMk/>
            <pc:sldMk cId="3537075812" sldId="295"/>
            <ac:spMk id="5" creationId="{E25AFC6C-97D6-0F99-93F6-CBB4FF5A1143}"/>
          </ac:spMkLst>
        </pc:spChg>
        <pc:picChg chg="add mod ord">
          <ac:chgData name="Paul Wanda" userId="ab0cabb3-c7f0-4d5b-a842-5a17dfc99764" providerId="ADAL" clId="{053678D3-5DA1-492B-A57C-A0B3EE87FCC5}" dt="2025-02-18T13:26:38.942" v="1272" actId="1076"/>
          <ac:picMkLst>
            <pc:docMk/>
            <pc:sldMk cId="3537075812" sldId="295"/>
            <ac:picMk id="3" creationId="{FE951834-0553-0803-B1E5-076AB3AC8032}"/>
          </ac:picMkLst>
        </pc:picChg>
      </pc:sldChg>
      <pc:sldChg chg="modSp mod ord">
        <pc:chgData name="Paul Wanda" userId="ab0cabb3-c7f0-4d5b-a842-5a17dfc99764" providerId="ADAL" clId="{053678D3-5DA1-492B-A57C-A0B3EE87FCC5}" dt="2025-02-19T09:12:43.225" v="5289" actId="20577"/>
        <pc:sldMkLst>
          <pc:docMk/>
          <pc:sldMk cId="266112157" sldId="296"/>
        </pc:sldMkLst>
        <pc:spChg chg="mod">
          <ac:chgData name="Paul Wanda" userId="ab0cabb3-c7f0-4d5b-a842-5a17dfc99764" providerId="ADAL" clId="{053678D3-5DA1-492B-A57C-A0B3EE87FCC5}" dt="2025-02-19T09:12:43.225" v="5289" actId="20577"/>
          <ac:spMkLst>
            <pc:docMk/>
            <pc:sldMk cId="266112157" sldId="296"/>
            <ac:spMk id="5" creationId="{CE075E57-C3DD-595A-6702-5A5E54524BC7}"/>
          </ac:spMkLst>
        </pc:spChg>
      </pc:sldChg>
      <pc:sldChg chg="modSp mod">
        <pc:chgData name="Paul Wanda" userId="ab0cabb3-c7f0-4d5b-a842-5a17dfc99764" providerId="ADAL" clId="{053678D3-5DA1-492B-A57C-A0B3EE87FCC5}" dt="2025-02-19T09:24:35.944" v="5613" actId="20577"/>
        <pc:sldMkLst>
          <pc:docMk/>
          <pc:sldMk cId="3665823593" sldId="297"/>
        </pc:sldMkLst>
        <pc:spChg chg="mod">
          <ac:chgData name="Paul Wanda" userId="ab0cabb3-c7f0-4d5b-a842-5a17dfc99764" providerId="ADAL" clId="{053678D3-5DA1-492B-A57C-A0B3EE87FCC5}" dt="2025-02-19T09:24:35.944" v="5613" actId="20577"/>
          <ac:spMkLst>
            <pc:docMk/>
            <pc:sldMk cId="3665823593" sldId="297"/>
            <ac:spMk id="2" creationId="{0AE0789B-5E07-0D4F-9D78-0B0CDB5911E2}"/>
          </ac:spMkLst>
        </pc:spChg>
        <pc:spChg chg="mod">
          <ac:chgData name="Paul Wanda" userId="ab0cabb3-c7f0-4d5b-a842-5a17dfc99764" providerId="ADAL" clId="{053678D3-5DA1-492B-A57C-A0B3EE87FCC5}" dt="2025-02-18T12:38:40.453" v="121" actId="20577"/>
          <ac:spMkLst>
            <pc:docMk/>
            <pc:sldMk cId="3665823593" sldId="297"/>
            <ac:spMk id="5" creationId="{73FDC308-8E27-224A-6943-0E259FF8C82E}"/>
          </ac:spMkLst>
        </pc:spChg>
      </pc:sldChg>
      <pc:sldChg chg="addSp delSp modSp new mod delAnim modAnim">
        <pc:chgData name="Paul Wanda" userId="ab0cabb3-c7f0-4d5b-a842-5a17dfc99764" providerId="ADAL" clId="{053678D3-5DA1-492B-A57C-A0B3EE87FCC5}" dt="2025-02-18T13:33:02.721" v="1812" actId="20577"/>
        <pc:sldMkLst>
          <pc:docMk/>
          <pc:sldMk cId="2874173561" sldId="298"/>
        </pc:sldMkLst>
        <pc:spChg chg="mod">
          <ac:chgData name="Paul Wanda" userId="ab0cabb3-c7f0-4d5b-a842-5a17dfc99764" providerId="ADAL" clId="{053678D3-5DA1-492B-A57C-A0B3EE87FCC5}" dt="2025-02-18T13:25:01.781" v="1262" actId="20577"/>
          <ac:spMkLst>
            <pc:docMk/>
            <pc:sldMk cId="2874173561" sldId="298"/>
            <ac:spMk id="2" creationId="{2802BB8F-4F0A-679D-9A16-D4E0169CAF57}"/>
          </ac:spMkLst>
        </pc:spChg>
        <pc:spChg chg="del">
          <ac:chgData name="Paul Wanda" userId="ab0cabb3-c7f0-4d5b-a842-5a17dfc99764" providerId="ADAL" clId="{053678D3-5DA1-492B-A57C-A0B3EE87FCC5}" dt="2025-02-18T12:56:11.384" v="784" actId="478"/>
          <ac:spMkLst>
            <pc:docMk/>
            <pc:sldMk cId="2874173561" sldId="298"/>
            <ac:spMk id="3" creationId="{60D1E0CC-01AA-F684-DD7D-847963CFC46D}"/>
          </ac:spMkLst>
        </pc:spChg>
        <pc:spChg chg="del">
          <ac:chgData name="Paul Wanda" userId="ab0cabb3-c7f0-4d5b-a842-5a17dfc99764" providerId="ADAL" clId="{053678D3-5DA1-492B-A57C-A0B3EE87FCC5}" dt="2025-02-18T12:54:53.556" v="781"/>
          <ac:spMkLst>
            <pc:docMk/>
            <pc:sldMk cId="2874173561" sldId="298"/>
            <ac:spMk id="5" creationId="{E0143765-4B85-D901-EA2F-8F15E4BFE175}"/>
          </ac:spMkLst>
        </pc:spChg>
        <pc:spChg chg="add mod">
          <ac:chgData name="Paul Wanda" userId="ab0cabb3-c7f0-4d5b-a842-5a17dfc99764" providerId="ADAL" clId="{053678D3-5DA1-492B-A57C-A0B3EE87FCC5}" dt="2025-02-18T12:56:11.729" v="785"/>
          <ac:spMkLst>
            <pc:docMk/>
            <pc:sldMk cId="2874173561" sldId="298"/>
            <ac:spMk id="7" creationId="{66283EDC-31CA-2298-AA89-910E1E3AC9FF}"/>
          </ac:spMkLst>
        </pc:spChg>
        <pc:spChg chg="add mod">
          <ac:chgData name="Paul Wanda" userId="ab0cabb3-c7f0-4d5b-a842-5a17dfc99764" providerId="ADAL" clId="{053678D3-5DA1-492B-A57C-A0B3EE87FCC5}" dt="2025-02-18T13:24:40.931" v="1221" actId="403"/>
          <ac:spMkLst>
            <pc:docMk/>
            <pc:sldMk cId="2874173561" sldId="298"/>
            <ac:spMk id="10" creationId="{A2C5F541-37F8-8DB9-1D02-9E822D73F0BA}"/>
          </ac:spMkLst>
        </pc:spChg>
        <pc:spChg chg="add del mod">
          <ac:chgData name="Paul Wanda" userId="ab0cabb3-c7f0-4d5b-a842-5a17dfc99764" providerId="ADAL" clId="{053678D3-5DA1-492B-A57C-A0B3EE87FCC5}" dt="2025-02-18T13:09:32.078" v="965" actId="478"/>
          <ac:spMkLst>
            <pc:docMk/>
            <pc:sldMk cId="2874173561" sldId="298"/>
            <ac:spMk id="12" creationId="{4C3E45F3-B576-F3A7-1E1D-3E6F65707881}"/>
          </ac:spMkLst>
        </pc:spChg>
        <pc:spChg chg="add del mod">
          <ac:chgData name="Paul Wanda" userId="ab0cabb3-c7f0-4d5b-a842-5a17dfc99764" providerId="ADAL" clId="{053678D3-5DA1-492B-A57C-A0B3EE87FCC5}" dt="2025-02-18T13:19:15.259" v="1028" actId="478"/>
          <ac:spMkLst>
            <pc:docMk/>
            <pc:sldMk cId="2874173561" sldId="298"/>
            <ac:spMk id="17" creationId="{921057A3-4103-EAD0-AC04-42403B84466F}"/>
          </ac:spMkLst>
        </pc:spChg>
        <pc:spChg chg="add mod">
          <ac:chgData name="Paul Wanda" userId="ab0cabb3-c7f0-4d5b-a842-5a17dfc99764" providerId="ADAL" clId="{053678D3-5DA1-492B-A57C-A0B3EE87FCC5}" dt="2025-02-18T13:24:40.931" v="1221" actId="403"/>
          <ac:spMkLst>
            <pc:docMk/>
            <pc:sldMk cId="2874173561" sldId="298"/>
            <ac:spMk id="20" creationId="{0382F4D0-6655-3024-1CAA-F3C6A3D4444A}"/>
          </ac:spMkLst>
        </pc:spChg>
        <pc:spChg chg="add mod">
          <ac:chgData name="Paul Wanda" userId="ab0cabb3-c7f0-4d5b-a842-5a17dfc99764" providerId="ADAL" clId="{053678D3-5DA1-492B-A57C-A0B3EE87FCC5}" dt="2025-02-18T13:24:40.931" v="1221" actId="403"/>
          <ac:spMkLst>
            <pc:docMk/>
            <pc:sldMk cId="2874173561" sldId="298"/>
            <ac:spMk id="21" creationId="{2FAA5A69-84CB-1A0F-4DE1-F5F92CFE3BEC}"/>
          </ac:spMkLst>
        </pc:spChg>
        <pc:spChg chg="add mod">
          <ac:chgData name="Paul Wanda" userId="ab0cabb3-c7f0-4d5b-a842-5a17dfc99764" providerId="ADAL" clId="{053678D3-5DA1-492B-A57C-A0B3EE87FCC5}" dt="2025-02-18T13:24:40.931" v="1221" actId="403"/>
          <ac:spMkLst>
            <pc:docMk/>
            <pc:sldMk cId="2874173561" sldId="298"/>
            <ac:spMk id="22" creationId="{48F3090C-281F-FA95-9CC9-F7D3FD0ABD22}"/>
          </ac:spMkLst>
        </pc:spChg>
        <pc:spChg chg="add mod">
          <ac:chgData name="Paul Wanda" userId="ab0cabb3-c7f0-4d5b-a842-5a17dfc99764" providerId="ADAL" clId="{053678D3-5DA1-492B-A57C-A0B3EE87FCC5}" dt="2025-02-18T13:33:02.721" v="1812" actId="20577"/>
          <ac:spMkLst>
            <pc:docMk/>
            <pc:sldMk cId="2874173561" sldId="298"/>
            <ac:spMk id="23" creationId="{0D9C2EAB-9EE1-1F54-140B-C1846A3E5343}"/>
          </ac:spMkLst>
        </pc:spChg>
        <pc:picChg chg="add del mod">
          <ac:chgData name="Paul Wanda" userId="ab0cabb3-c7f0-4d5b-a842-5a17dfc99764" providerId="ADAL" clId="{053678D3-5DA1-492B-A57C-A0B3EE87FCC5}" dt="2025-02-18T13:09:29.547" v="964" actId="478"/>
          <ac:picMkLst>
            <pc:docMk/>
            <pc:sldMk cId="2874173561" sldId="298"/>
            <ac:picMk id="6" creationId="{D94169D0-6BDC-F78C-5477-33B965620F15}"/>
          </ac:picMkLst>
        </pc:picChg>
        <pc:picChg chg="add mod">
          <ac:chgData name="Paul Wanda" userId="ab0cabb3-c7f0-4d5b-a842-5a17dfc99764" providerId="ADAL" clId="{053678D3-5DA1-492B-A57C-A0B3EE87FCC5}" dt="2025-02-18T13:18:30.585" v="1002" actId="1076"/>
          <ac:picMkLst>
            <pc:docMk/>
            <pc:sldMk cId="2874173561" sldId="298"/>
            <ac:picMk id="9" creationId="{951D9F37-EE67-6407-A3DE-BB7F4721829D}"/>
          </ac:picMkLst>
        </pc:picChg>
        <pc:picChg chg="add del mod">
          <ac:chgData name="Paul Wanda" userId="ab0cabb3-c7f0-4d5b-a842-5a17dfc99764" providerId="ADAL" clId="{053678D3-5DA1-492B-A57C-A0B3EE87FCC5}" dt="2025-02-18T13:10:06.706" v="970" actId="478"/>
          <ac:picMkLst>
            <pc:docMk/>
            <pc:sldMk cId="2874173561" sldId="298"/>
            <ac:picMk id="14" creationId="{0DBB42A5-3B37-445A-B16C-D69AF7D967C5}"/>
          </ac:picMkLst>
        </pc:picChg>
        <pc:picChg chg="add del mod">
          <ac:chgData name="Paul Wanda" userId="ab0cabb3-c7f0-4d5b-a842-5a17dfc99764" providerId="ADAL" clId="{053678D3-5DA1-492B-A57C-A0B3EE87FCC5}" dt="2025-02-18T13:19:15.259" v="1028" actId="478"/>
          <ac:picMkLst>
            <pc:docMk/>
            <pc:sldMk cId="2874173561" sldId="298"/>
            <ac:picMk id="16" creationId="{01D5B2E5-C399-E5B5-20B2-CC734265A207}"/>
          </ac:picMkLst>
        </pc:picChg>
        <pc:picChg chg="add mod">
          <ac:chgData name="Paul Wanda" userId="ab0cabb3-c7f0-4d5b-a842-5a17dfc99764" providerId="ADAL" clId="{053678D3-5DA1-492B-A57C-A0B3EE87FCC5}" dt="2025-02-18T13:21:25.215" v="1128" actId="1076"/>
          <ac:picMkLst>
            <pc:docMk/>
            <pc:sldMk cId="2874173561" sldId="298"/>
            <ac:picMk id="19" creationId="{ADEA4CEF-0D0C-6AF7-C79C-E62637030FE5}"/>
          </ac:picMkLst>
        </pc:picChg>
        <pc:picChg chg="add mod">
          <ac:chgData name="Paul Wanda" userId="ab0cabb3-c7f0-4d5b-a842-5a17dfc99764" providerId="ADAL" clId="{053678D3-5DA1-492B-A57C-A0B3EE87FCC5}" dt="2025-02-18T13:23:53.054" v="1180" actId="14100"/>
          <ac:picMkLst>
            <pc:docMk/>
            <pc:sldMk cId="2874173561" sldId="298"/>
            <ac:picMk id="25" creationId="{7F12A0C1-D085-D904-34ED-26892C6F639C}"/>
          </ac:picMkLst>
        </pc:picChg>
      </pc:sldChg>
      <pc:sldChg chg="addSp delSp modSp add mod">
        <pc:chgData name="Paul Wanda" userId="ab0cabb3-c7f0-4d5b-a842-5a17dfc99764" providerId="ADAL" clId="{053678D3-5DA1-492B-A57C-A0B3EE87FCC5}" dt="2025-02-19T07:55:13.945" v="5168" actId="20577"/>
        <pc:sldMkLst>
          <pc:docMk/>
          <pc:sldMk cId="3654272984" sldId="299"/>
        </pc:sldMkLst>
        <pc:spChg chg="del">
          <ac:chgData name="Paul Wanda" userId="ab0cabb3-c7f0-4d5b-a842-5a17dfc99764" providerId="ADAL" clId="{053678D3-5DA1-492B-A57C-A0B3EE87FCC5}" dt="2025-02-18T14:37:54.293" v="3622" actId="478"/>
          <ac:spMkLst>
            <pc:docMk/>
            <pc:sldMk cId="3654272984" sldId="299"/>
            <ac:spMk id="2" creationId="{79B0761E-C417-EDC6-7DCC-1EF819AE9108}"/>
          </ac:spMkLst>
        </pc:spChg>
        <pc:spChg chg="add del mod">
          <ac:chgData name="Paul Wanda" userId="ab0cabb3-c7f0-4d5b-a842-5a17dfc99764" providerId="ADAL" clId="{053678D3-5DA1-492B-A57C-A0B3EE87FCC5}" dt="2025-02-18T14:37:59.630" v="3625" actId="478"/>
          <ac:spMkLst>
            <pc:docMk/>
            <pc:sldMk cId="3654272984" sldId="299"/>
            <ac:spMk id="5" creationId="{0A596F38-4EA4-F78C-64FF-DB63884A815C}"/>
          </ac:spMkLst>
        </pc:spChg>
        <pc:spChg chg="add del mod">
          <ac:chgData name="Paul Wanda" userId="ab0cabb3-c7f0-4d5b-a842-5a17dfc99764" providerId="ADAL" clId="{053678D3-5DA1-492B-A57C-A0B3EE87FCC5}" dt="2025-02-18T14:37:57.799" v="3624" actId="478"/>
          <ac:spMkLst>
            <pc:docMk/>
            <pc:sldMk cId="3654272984" sldId="299"/>
            <ac:spMk id="6" creationId="{9E6C36A1-364B-E85B-7058-6543281A1284}"/>
          </ac:spMkLst>
        </pc:spChg>
        <pc:spChg chg="add mod">
          <ac:chgData name="Paul Wanda" userId="ab0cabb3-c7f0-4d5b-a842-5a17dfc99764" providerId="ADAL" clId="{053678D3-5DA1-492B-A57C-A0B3EE87FCC5}" dt="2025-02-18T14:37:59.980" v="3626"/>
          <ac:spMkLst>
            <pc:docMk/>
            <pc:sldMk cId="3654272984" sldId="299"/>
            <ac:spMk id="9" creationId="{9C1A7775-29A9-8666-FBB2-E313412C1F3F}"/>
          </ac:spMkLst>
        </pc:spChg>
        <pc:graphicFrameChg chg="mod modGraphic">
          <ac:chgData name="Paul Wanda" userId="ab0cabb3-c7f0-4d5b-a842-5a17dfc99764" providerId="ADAL" clId="{053678D3-5DA1-492B-A57C-A0B3EE87FCC5}" dt="2025-02-19T07:55:13.945" v="5168" actId="20577"/>
          <ac:graphicFrameMkLst>
            <pc:docMk/>
            <pc:sldMk cId="3654272984" sldId="299"/>
            <ac:graphicFrameMk id="7" creationId="{8405BD4F-DAB9-310E-BA34-8ABC22BAEC47}"/>
          </ac:graphicFrameMkLst>
        </pc:graphicFrameChg>
      </pc:sldChg>
      <pc:sldChg chg="addSp delSp modSp new mod ord">
        <pc:chgData name="Paul Wanda" userId="ab0cabb3-c7f0-4d5b-a842-5a17dfc99764" providerId="ADAL" clId="{053678D3-5DA1-492B-A57C-A0B3EE87FCC5}" dt="2025-02-18T16:39:34.641" v="4831" actId="20577"/>
        <pc:sldMkLst>
          <pc:docMk/>
          <pc:sldMk cId="2440990986" sldId="300"/>
        </pc:sldMkLst>
        <pc:spChg chg="mod">
          <ac:chgData name="Paul Wanda" userId="ab0cabb3-c7f0-4d5b-a842-5a17dfc99764" providerId="ADAL" clId="{053678D3-5DA1-492B-A57C-A0B3EE87FCC5}" dt="2025-02-18T12:40:51.754" v="236" actId="20577"/>
          <ac:spMkLst>
            <pc:docMk/>
            <pc:sldMk cId="2440990986" sldId="300"/>
            <ac:spMk id="2" creationId="{0A972C4D-9DFC-3CE8-8198-ABECCDC1B4F9}"/>
          </ac:spMkLst>
        </pc:spChg>
        <pc:spChg chg="del">
          <ac:chgData name="Paul Wanda" userId="ab0cabb3-c7f0-4d5b-a842-5a17dfc99764" providerId="ADAL" clId="{053678D3-5DA1-492B-A57C-A0B3EE87FCC5}" dt="2025-02-18T13:57:07.274" v="2783" actId="478"/>
          <ac:spMkLst>
            <pc:docMk/>
            <pc:sldMk cId="2440990986" sldId="300"/>
            <ac:spMk id="3" creationId="{9F700B40-D575-89C6-58E6-E75D14F9E44B}"/>
          </ac:spMkLst>
        </pc:spChg>
        <pc:spChg chg="mod">
          <ac:chgData name="Paul Wanda" userId="ab0cabb3-c7f0-4d5b-a842-5a17dfc99764" providerId="ADAL" clId="{053678D3-5DA1-492B-A57C-A0B3EE87FCC5}" dt="2025-02-18T16:39:34.641" v="4831" actId="20577"/>
          <ac:spMkLst>
            <pc:docMk/>
            <pc:sldMk cId="2440990986" sldId="300"/>
            <ac:spMk id="5" creationId="{C2912263-D84B-7835-E25A-F93C9CDA6A04}"/>
          </ac:spMkLst>
        </pc:spChg>
        <pc:spChg chg="add mod">
          <ac:chgData name="Paul Wanda" userId="ab0cabb3-c7f0-4d5b-a842-5a17dfc99764" providerId="ADAL" clId="{053678D3-5DA1-492B-A57C-A0B3EE87FCC5}" dt="2025-02-18T13:57:07.573" v="2784"/>
          <ac:spMkLst>
            <pc:docMk/>
            <pc:sldMk cId="2440990986" sldId="300"/>
            <ac:spMk id="8" creationId="{04086B41-7424-5FCC-0BA8-77764B8E667D}"/>
          </ac:spMkLst>
        </pc:spChg>
        <pc:picChg chg="add mod">
          <ac:chgData name="Paul Wanda" userId="ab0cabb3-c7f0-4d5b-a842-5a17dfc99764" providerId="ADAL" clId="{053678D3-5DA1-492B-A57C-A0B3EE87FCC5}" dt="2025-02-18T13:50:38.394" v="2124" actId="1076"/>
          <ac:picMkLst>
            <pc:docMk/>
            <pc:sldMk cId="2440990986" sldId="300"/>
            <ac:picMk id="6" creationId="{FE8335E0-6871-F12D-F5EB-9ABC74A9F80D}"/>
          </ac:picMkLst>
        </pc:picChg>
        <pc:picChg chg="add mod">
          <ac:chgData name="Paul Wanda" userId="ab0cabb3-c7f0-4d5b-a842-5a17dfc99764" providerId="ADAL" clId="{053678D3-5DA1-492B-A57C-A0B3EE87FCC5}" dt="2025-02-18T13:50:38.394" v="2124" actId="1076"/>
          <ac:picMkLst>
            <pc:docMk/>
            <pc:sldMk cId="2440990986" sldId="300"/>
            <ac:picMk id="7" creationId="{08E82053-D837-A529-899E-C7FC4C3FF2AD}"/>
          </ac:picMkLst>
        </pc:picChg>
      </pc:sldChg>
      <pc:sldChg chg="addSp delSp modSp new mod ord">
        <pc:chgData name="Paul Wanda" userId="ab0cabb3-c7f0-4d5b-a842-5a17dfc99764" providerId="ADAL" clId="{053678D3-5DA1-492B-A57C-A0B3EE87FCC5}" dt="2025-02-19T09:20:10.119" v="5419" actId="20577"/>
        <pc:sldMkLst>
          <pc:docMk/>
          <pc:sldMk cId="4200367968" sldId="301"/>
        </pc:sldMkLst>
        <pc:spChg chg="mod">
          <ac:chgData name="Paul Wanda" userId="ab0cabb3-c7f0-4d5b-a842-5a17dfc99764" providerId="ADAL" clId="{053678D3-5DA1-492B-A57C-A0B3EE87FCC5}" dt="2025-02-18T12:42:02.246" v="336" actId="20577"/>
          <ac:spMkLst>
            <pc:docMk/>
            <pc:sldMk cId="4200367968" sldId="301"/>
            <ac:spMk id="2" creationId="{44E237B3-37E5-28C6-4AC0-25F317144D88}"/>
          </ac:spMkLst>
        </pc:spChg>
        <pc:spChg chg="add mod">
          <ac:chgData name="Paul Wanda" userId="ab0cabb3-c7f0-4d5b-a842-5a17dfc99764" providerId="ADAL" clId="{053678D3-5DA1-492B-A57C-A0B3EE87FCC5}" dt="2025-02-19T09:20:10.119" v="5419" actId="20577"/>
          <ac:spMkLst>
            <pc:docMk/>
            <pc:sldMk cId="4200367968" sldId="301"/>
            <ac:spMk id="3" creationId="{4216CD83-C3F0-7FE1-D7BB-D71B29514C96}"/>
          </ac:spMkLst>
        </pc:spChg>
        <pc:spChg chg="del">
          <ac:chgData name="Paul Wanda" userId="ab0cabb3-c7f0-4d5b-a842-5a17dfc99764" providerId="ADAL" clId="{053678D3-5DA1-492B-A57C-A0B3EE87FCC5}" dt="2025-02-18T12:53:19.973" v="644" actId="478"/>
          <ac:spMkLst>
            <pc:docMk/>
            <pc:sldMk cId="4200367968" sldId="301"/>
            <ac:spMk id="3" creationId="{4ED3BC72-85A0-0B4D-8269-20F5446C3FD1}"/>
          </ac:spMkLst>
        </pc:spChg>
        <pc:spChg chg="del">
          <ac:chgData name="Paul Wanda" userId="ab0cabb3-c7f0-4d5b-a842-5a17dfc99764" providerId="ADAL" clId="{053678D3-5DA1-492B-A57C-A0B3EE87FCC5}" dt="2025-02-18T12:42:20.505" v="337" actId="478"/>
          <ac:spMkLst>
            <pc:docMk/>
            <pc:sldMk cId="4200367968" sldId="301"/>
            <ac:spMk id="5" creationId="{F6608655-F4D8-356D-3FD5-4301A41F7CDC}"/>
          </ac:spMkLst>
        </pc:spChg>
        <pc:spChg chg="add mod">
          <ac:chgData name="Paul Wanda" userId="ab0cabb3-c7f0-4d5b-a842-5a17dfc99764" providerId="ADAL" clId="{053678D3-5DA1-492B-A57C-A0B3EE87FCC5}" dt="2025-02-18T12:52:00.218" v="642" actId="1076"/>
          <ac:spMkLst>
            <pc:docMk/>
            <pc:sldMk cId="4200367968" sldId="301"/>
            <ac:spMk id="9" creationId="{76F8FA58-4BF1-1757-B85A-A2700CA15232}"/>
          </ac:spMkLst>
        </pc:spChg>
        <pc:spChg chg="add mod">
          <ac:chgData name="Paul Wanda" userId="ab0cabb3-c7f0-4d5b-a842-5a17dfc99764" providerId="ADAL" clId="{053678D3-5DA1-492B-A57C-A0B3EE87FCC5}" dt="2025-02-18T12:51:50.167" v="635" actId="1076"/>
          <ac:spMkLst>
            <pc:docMk/>
            <pc:sldMk cId="4200367968" sldId="301"/>
            <ac:spMk id="10" creationId="{6D32BA88-78BD-E3D7-A2CA-9BC6B64F50A1}"/>
          </ac:spMkLst>
        </pc:spChg>
        <pc:spChg chg="add mod">
          <ac:chgData name="Paul Wanda" userId="ab0cabb3-c7f0-4d5b-a842-5a17dfc99764" providerId="ADAL" clId="{053678D3-5DA1-492B-A57C-A0B3EE87FCC5}" dt="2025-02-18T12:51:42.908" v="633" actId="1076"/>
          <ac:spMkLst>
            <pc:docMk/>
            <pc:sldMk cId="4200367968" sldId="301"/>
            <ac:spMk id="11" creationId="{BA2B575C-BF33-22BC-4A90-5C9373D42D2E}"/>
          </ac:spMkLst>
        </pc:spChg>
        <pc:spChg chg="add mod">
          <ac:chgData name="Paul Wanda" userId="ab0cabb3-c7f0-4d5b-a842-5a17dfc99764" providerId="ADAL" clId="{053678D3-5DA1-492B-A57C-A0B3EE87FCC5}" dt="2025-02-18T12:47:52.802" v="538" actId="1076"/>
          <ac:spMkLst>
            <pc:docMk/>
            <pc:sldMk cId="4200367968" sldId="301"/>
            <ac:spMk id="12" creationId="{C07EE8BE-3C75-2DA2-7FFC-136C92AB3B83}"/>
          </ac:spMkLst>
        </pc:spChg>
        <pc:spChg chg="add mod">
          <ac:chgData name="Paul Wanda" userId="ab0cabb3-c7f0-4d5b-a842-5a17dfc99764" providerId="ADAL" clId="{053678D3-5DA1-492B-A57C-A0B3EE87FCC5}" dt="2025-02-18T12:50:04.685" v="612" actId="20577"/>
          <ac:spMkLst>
            <pc:docMk/>
            <pc:sldMk cId="4200367968" sldId="301"/>
            <ac:spMk id="13" creationId="{838070D6-A0AB-5FC1-11EB-9436A8FD13E0}"/>
          </ac:spMkLst>
        </pc:spChg>
        <pc:spChg chg="add mod">
          <ac:chgData name="Paul Wanda" userId="ab0cabb3-c7f0-4d5b-a842-5a17dfc99764" providerId="ADAL" clId="{053678D3-5DA1-492B-A57C-A0B3EE87FCC5}" dt="2025-02-18T12:52:06.234" v="643" actId="1076"/>
          <ac:spMkLst>
            <pc:docMk/>
            <pc:sldMk cId="4200367968" sldId="301"/>
            <ac:spMk id="16" creationId="{73044265-B982-672B-1E90-8BFBF6FA46F7}"/>
          </ac:spMkLst>
        </pc:spChg>
        <pc:spChg chg="add mod">
          <ac:chgData name="Paul Wanda" userId="ab0cabb3-c7f0-4d5b-a842-5a17dfc99764" providerId="ADAL" clId="{053678D3-5DA1-492B-A57C-A0B3EE87FCC5}" dt="2025-02-18T12:53:20.159" v="645"/>
          <ac:spMkLst>
            <pc:docMk/>
            <pc:sldMk cId="4200367968" sldId="301"/>
            <ac:spMk id="17" creationId="{D8CA3C9F-2C12-E969-60A8-A149CA143867}"/>
          </ac:spMkLst>
        </pc:spChg>
        <pc:spChg chg="add mod">
          <ac:chgData name="Paul Wanda" userId="ab0cabb3-c7f0-4d5b-a842-5a17dfc99764" providerId="ADAL" clId="{053678D3-5DA1-492B-A57C-A0B3EE87FCC5}" dt="2025-02-18T12:53:59.531" v="775" actId="20577"/>
          <ac:spMkLst>
            <pc:docMk/>
            <pc:sldMk cId="4200367968" sldId="301"/>
            <ac:spMk id="18" creationId="{30470314-0DCC-87B7-E350-29E937876B5F}"/>
          </ac:spMkLst>
        </pc:spChg>
        <pc:picChg chg="add del mod">
          <ac:chgData name="Paul Wanda" userId="ab0cabb3-c7f0-4d5b-a842-5a17dfc99764" providerId="ADAL" clId="{053678D3-5DA1-492B-A57C-A0B3EE87FCC5}" dt="2025-02-18T12:49:35.908" v="559" actId="478"/>
          <ac:picMkLst>
            <pc:docMk/>
            <pc:sldMk cId="4200367968" sldId="301"/>
            <ac:picMk id="6" creationId="{B7C45923-DE22-E620-F963-3ABFB99635C9}"/>
          </ac:picMkLst>
        </pc:picChg>
        <pc:picChg chg="add mod">
          <ac:chgData name="Paul Wanda" userId="ab0cabb3-c7f0-4d5b-a842-5a17dfc99764" providerId="ADAL" clId="{053678D3-5DA1-492B-A57C-A0B3EE87FCC5}" dt="2025-02-18T12:51:39.885" v="632" actId="1076"/>
          <ac:picMkLst>
            <pc:docMk/>
            <pc:sldMk cId="4200367968" sldId="301"/>
            <ac:picMk id="7" creationId="{B88B2BB7-DA24-A7A0-5EF3-2C5E0A9D23B8}"/>
          </ac:picMkLst>
        </pc:picChg>
        <pc:picChg chg="add mod">
          <ac:chgData name="Paul Wanda" userId="ab0cabb3-c7f0-4d5b-a842-5a17dfc99764" providerId="ADAL" clId="{053678D3-5DA1-492B-A57C-A0B3EE87FCC5}" dt="2025-02-18T12:44:08.881" v="350" actId="1076"/>
          <ac:picMkLst>
            <pc:docMk/>
            <pc:sldMk cId="4200367968" sldId="301"/>
            <ac:picMk id="8" creationId="{BF8DCA37-801A-2DFC-EC4E-3E94946725F7}"/>
          </ac:picMkLst>
        </pc:picChg>
        <pc:picChg chg="add mod">
          <ac:chgData name="Paul Wanda" userId="ab0cabb3-c7f0-4d5b-a842-5a17dfc99764" providerId="ADAL" clId="{053678D3-5DA1-492B-A57C-A0B3EE87FCC5}" dt="2025-02-18T12:49:50.629" v="566" actId="1076"/>
          <ac:picMkLst>
            <pc:docMk/>
            <pc:sldMk cId="4200367968" sldId="301"/>
            <ac:picMk id="15" creationId="{C09FC832-F67D-4A68-707B-EE6418466523}"/>
          </ac:picMkLst>
        </pc:picChg>
      </pc:sldChg>
      <pc:sldChg chg="addSp delSp modSp add mod ord">
        <pc:chgData name="Paul Wanda" userId="ab0cabb3-c7f0-4d5b-a842-5a17dfc99764" providerId="ADAL" clId="{053678D3-5DA1-492B-A57C-A0B3EE87FCC5}" dt="2025-02-19T09:15:11.518" v="5341" actId="1076"/>
        <pc:sldMkLst>
          <pc:docMk/>
          <pc:sldMk cId="2085771883" sldId="302"/>
        </pc:sldMkLst>
        <pc:spChg chg="add mod">
          <ac:chgData name="Paul Wanda" userId="ab0cabb3-c7f0-4d5b-a842-5a17dfc99764" providerId="ADAL" clId="{053678D3-5DA1-492B-A57C-A0B3EE87FCC5}" dt="2025-02-19T09:15:08.661" v="5340" actId="14100"/>
          <ac:spMkLst>
            <pc:docMk/>
            <pc:sldMk cId="2085771883" sldId="302"/>
            <ac:spMk id="3" creationId="{6E9CB50F-2E71-44D6-0114-93C91E7E9C74}"/>
          </ac:spMkLst>
        </pc:spChg>
        <pc:spChg chg="del">
          <ac:chgData name="Paul Wanda" userId="ab0cabb3-c7f0-4d5b-a842-5a17dfc99764" providerId="ADAL" clId="{053678D3-5DA1-492B-A57C-A0B3EE87FCC5}" dt="2025-02-18T12:54:19.062" v="777" actId="478"/>
          <ac:spMkLst>
            <pc:docMk/>
            <pc:sldMk cId="2085771883" sldId="302"/>
            <ac:spMk id="9" creationId="{F0D2A947-868A-EA9A-2842-386197084270}"/>
          </ac:spMkLst>
        </pc:spChg>
        <pc:spChg chg="del">
          <ac:chgData name="Paul Wanda" userId="ab0cabb3-c7f0-4d5b-a842-5a17dfc99764" providerId="ADAL" clId="{053678D3-5DA1-492B-A57C-A0B3EE87FCC5}" dt="2025-02-18T12:54:19.062" v="777" actId="478"/>
          <ac:spMkLst>
            <pc:docMk/>
            <pc:sldMk cId="2085771883" sldId="302"/>
            <ac:spMk id="10" creationId="{8F17AF8C-AC8B-8BAB-FBA5-244343393DF5}"/>
          </ac:spMkLst>
        </pc:spChg>
        <pc:spChg chg="del">
          <ac:chgData name="Paul Wanda" userId="ab0cabb3-c7f0-4d5b-a842-5a17dfc99764" providerId="ADAL" clId="{053678D3-5DA1-492B-A57C-A0B3EE87FCC5}" dt="2025-02-18T12:54:19.062" v="777" actId="478"/>
          <ac:spMkLst>
            <pc:docMk/>
            <pc:sldMk cId="2085771883" sldId="302"/>
            <ac:spMk id="11" creationId="{6933B9E1-96C9-8E46-D08C-9C0B088DCC59}"/>
          </ac:spMkLst>
        </pc:spChg>
        <pc:spChg chg="del">
          <ac:chgData name="Paul Wanda" userId="ab0cabb3-c7f0-4d5b-a842-5a17dfc99764" providerId="ADAL" clId="{053678D3-5DA1-492B-A57C-A0B3EE87FCC5}" dt="2025-02-18T12:54:19.062" v="777" actId="478"/>
          <ac:spMkLst>
            <pc:docMk/>
            <pc:sldMk cId="2085771883" sldId="302"/>
            <ac:spMk id="12" creationId="{155307CD-0A0F-5AE5-82D6-0C70CCDCC1D3}"/>
          </ac:spMkLst>
        </pc:spChg>
        <pc:spChg chg="del">
          <ac:chgData name="Paul Wanda" userId="ab0cabb3-c7f0-4d5b-a842-5a17dfc99764" providerId="ADAL" clId="{053678D3-5DA1-492B-A57C-A0B3EE87FCC5}" dt="2025-02-18T12:54:19.062" v="777" actId="478"/>
          <ac:spMkLst>
            <pc:docMk/>
            <pc:sldMk cId="2085771883" sldId="302"/>
            <ac:spMk id="13" creationId="{E9363DC0-9674-2800-1543-66721B8048FA}"/>
          </ac:spMkLst>
        </pc:spChg>
        <pc:spChg chg="del">
          <ac:chgData name="Paul Wanda" userId="ab0cabb3-c7f0-4d5b-a842-5a17dfc99764" providerId="ADAL" clId="{053678D3-5DA1-492B-A57C-A0B3EE87FCC5}" dt="2025-02-18T12:54:19.062" v="777" actId="478"/>
          <ac:spMkLst>
            <pc:docMk/>
            <pc:sldMk cId="2085771883" sldId="302"/>
            <ac:spMk id="16" creationId="{B67F18DE-82FC-5C61-4A5B-1A90625D85E7}"/>
          </ac:spMkLst>
        </pc:spChg>
        <pc:spChg chg="del">
          <ac:chgData name="Paul Wanda" userId="ab0cabb3-c7f0-4d5b-a842-5a17dfc99764" providerId="ADAL" clId="{053678D3-5DA1-492B-A57C-A0B3EE87FCC5}" dt="2025-02-18T12:54:19.062" v="777" actId="478"/>
          <ac:spMkLst>
            <pc:docMk/>
            <pc:sldMk cId="2085771883" sldId="302"/>
            <ac:spMk id="18" creationId="{3E3DF2C7-B842-4C6B-15EA-574CC0FBC044}"/>
          </ac:spMkLst>
        </pc:spChg>
        <pc:spChg chg="add mod">
          <ac:chgData name="Paul Wanda" userId="ab0cabb3-c7f0-4d5b-a842-5a17dfc99764" providerId="ADAL" clId="{053678D3-5DA1-492B-A57C-A0B3EE87FCC5}" dt="2025-02-18T13:54:52.276" v="2608" actId="1076"/>
          <ac:spMkLst>
            <pc:docMk/>
            <pc:sldMk cId="2085771883" sldId="302"/>
            <ac:spMk id="19" creationId="{4F6A295E-FCF0-2D88-3965-5CD034E7D687}"/>
          </ac:spMkLst>
        </pc:spChg>
        <pc:picChg chg="add mod">
          <ac:chgData name="Paul Wanda" userId="ab0cabb3-c7f0-4d5b-a842-5a17dfc99764" providerId="ADAL" clId="{053678D3-5DA1-492B-A57C-A0B3EE87FCC5}" dt="2025-02-19T09:15:11.518" v="5341" actId="1076"/>
          <ac:picMkLst>
            <pc:docMk/>
            <pc:sldMk cId="2085771883" sldId="302"/>
            <ac:picMk id="6" creationId="{B41B9C7C-1830-E520-CDB4-0E80A607C1A5}"/>
          </ac:picMkLst>
        </pc:picChg>
        <pc:picChg chg="del">
          <ac:chgData name="Paul Wanda" userId="ab0cabb3-c7f0-4d5b-a842-5a17dfc99764" providerId="ADAL" clId="{053678D3-5DA1-492B-A57C-A0B3EE87FCC5}" dt="2025-02-18T12:54:19.062" v="777" actId="478"/>
          <ac:picMkLst>
            <pc:docMk/>
            <pc:sldMk cId="2085771883" sldId="302"/>
            <ac:picMk id="7" creationId="{5A01342A-72C3-9635-DEFB-9F3F1D270031}"/>
          </ac:picMkLst>
        </pc:picChg>
        <pc:picChg chg="del">
          <ac:chgData name="Paul Wanda" userId="ab0cabb3-c7f0-4d5b-a842-5a17dfc99764" providerId="ADAL" clId="{053678D3-5DA1-492B-A57C-A0B3EE87FCC5}" dt="2025-02-18T12:54:19.062" v="777" actId="478"/>
          <ac:picMkLst>
            <pc:docMk/>
            <pc:sldMk cId="2085771883" sldId="302"/>
            <ac:picMk id="8" creationId="{2D71A269-B83A-397E-A38C-62716E38D360}"/>
          </ac:picMkLst>
        </pc:picChg>
        <pc:picChg chg="del">
          <ac:chgData name="Paul Wanda" userId="ab0cabb3-c7f0-4d5b-a842-5a17dfc99764" providerId="ADAL" clId="{053678D3-5DA1-492B-A57C-A0B3EE87FCC5}" dt="2025-02-18T12:54:20.400" v="778" actId="478"/>
          <ac:picMkLst>
            <pc:docMk/>
            <pc:sldMk cId="2085771883" sldId="302"/>
            <ac:picMk id="15" creationId="{23734C67-46BF-9492-3920-C5F8C4E7219E}"/>
          </ac:picMkLst>
        </pc:picChg>
      </pc:sldChg>
      <pc:sldChg chg="addSp delSp modSp new mod">
        <pc:chgData name="Paul Wanda" userId="ab0cabb3-c7f0-4d5b-a842-5a17dfc99764" providerId="ADAL" clId="{053678D3-5DA1-492B-A57C-A0B3EE87FCC5}" dt="2025-02-19T09:23:22.759" v="5562" actId="20577"/>
        <pc:sldMkLst>
          <pc:docMk/>
          <pc:sldMk cId="4257090788" sldId="303"/>
        </pc:sldMkLst>
        <pc:spChg chg="mod">
          <ac:chgData name="Paul Wanda" userId="ab0cabb3-c7f0-4d5b-a842-5a17dfc99764" providerId="ADAL" clId="{053678D3-5DA1-492B-A57C-A0B3EE87FCC5}" dt="2025-02-18T14:27:32.359" v="2942" actId="20577"/>
          <ac:spMkLst>
            <pc:docMk/>
            <pc:sldMk cId="4257090788" sldId="303"/>
            <ac:spMk id="2" creationId="{55465C75-D044-976C-CB91-9E780E1F02EE}"/>
          </ac:spMkLst>
        </pc:spChg>
        <pc:spChg chg="del">
          <ac:chgData name="Paul Wanda" userId="ab0cabb3-c7f0-4d5b-a842-5a17dfc99764" providerId="ADAL" clId="{053678D3-5DA1-492B-A57C-A0B3EE87FCC5}" dt="2025-02-18T16:38:25.109" v="4811" actId="478"/>
          <ac:spMkLst>
            <pc:docMk/>
            <pc:sldMk cId="4257090788" sldId="303"/>
            <ac:spMk id="3" creationId="{0BD10631-A87F-17EA-33CD-920A0D8D6C25}"/>
          </ac:spMkLst>
        </pc:spChg>
        <pc:spChg chg="mod">
          <ac:chgData name="Paul Wanda" userId="ab0cabb3-c7f0-4d5b-a842-5a17dfc99764" providerId="ADAL" clId="{053678D3-5DA1-492B-A57C-A0B3EE87FCC5}" dt="2025-02-19T09:23:22.759" v="5562" actId="20577"/>
          <ac:spMkLst>
            <pc:docMk/>
            <pc:sldMk cId="4257090788" sldId="303"/>
            <ac:spMk id="5" creationId="{C61446A1-B126-A919-A918-1D1EC5DD95C8}"/>
          </ac:spMkLst>
        </pc:spChg>
        <pc:spChg chg="add mod">
          <ac:chgData name="Paul Wanda" userId="ab0cabb3-c7f0-4d5b-a842-5a17dfc99764" providerId="ADAL" clId="{053678D3-5DA1-492B-A57C-A0B3EE87FCC5}" dt="2025-02-18T16:38:25.357" v="4812"/>
          <ac:spMkLst>
            <pc:docMk/>
            <pc:sldMk cId="4257090788" sldId="303"/>
            <ac:spMk id="6" creationId="{424EEA97-992D-5E4B-9172-E9D1BE32EB30}"/>
          </ac:spMkLst>
        </pc:spChg>
      </pc:sldChg>
      <pc:sldChg chg="addSp delSp modSp new mod">
        <pc:chgData name="Paul Wanda" userId="ab0cabb3-c7f0-4d5b-a842-5a17dfc99764" providerId="ADAL" clId="{053678D3-5DA1-492B-A57C-A0B3EE87FCC5}" dt="2025-02-18T16:17:49.734" v="3718" actId="1038"/>
        <pc:sldMkLst>
          <pc:docMk/>
          <pc:sldMk cId="4187021524" sldId="304"/>
        </pc:sldMkLst>
        <pc:spChg chg="mod">
          <ac:chgData name="Paul Wanda" userId="ab0cabb3-c7f0-4d5b-a842-5a17dfc99764" providerId="ADAL" clId="{053678D3-5DA1-492B-A57C-A0B3EE87FCC5}" dt="2025-02-18T16:16:49.723" v="3705" actId="20577"/>
          <ac:spMkLst>
            <pc:docMk/>
            <pc:sldMk cId="4187021524" sldId="304"/>
            <ac:spMk id="2" creationId="{2F925E91-BD60-B69C-2BD6-5E094EC2B571}"/>
          </ac:spMkLst>
        </pc:spChg>
        <pc:spChg chg="del">
          <ac:chgData name="Paul Wanda" userId="ab0cabb3-c7f0-4d5b-a842-5a17dfc99764" providerId="ADAL" clId="{053678D3-5DA1-492B-A57C-A0B3EE87FCC5}" dt="2025-02-18T16:17:40.312" v="3711" actId="478"/>
          <ac:spMkLst>
            <pc:docMk/>
            <pc:sldMk cId="4187021524" sldId="304"/>
            <ac:spMk id="3" creationId="{0B78D3E6-5F72-E5CF-A0C3-7277A8B63B76}"/>
          </ac:spMkLst>
        </pc:spChg>
        <pc:spChg chg="del">
          <ac:chgData name="Paul Wanda" userId="ab0cabb3-c7f0-4d5b-a842-5a17dfc99764" providerId="ADAL" clId="{053678D3-5DA1-492B-A57C-A0B3EE87FCC5}" dt="2025-02-18T16:16:09.093" v="3660" actId="478"/>
          <ac:spMkLst>
            <pc:docMk/>
            <pc:sldMk cId="4187021524" sldId="304"/>
            <ac:spMk id="5" creationId="{CAF739FF-0EBE-3C18-4600-2038C45A5D2B}"/>
          </ac:spMkLst>
        </pc:spChg>
        <pc:spChg chg="add mod">
          <ac:chgData name="Paul Wanda" userId="ab0cabb3-c7f0-4d5b-a842-5a17dfc99764" providerId="ADAL" clId="{053678D3-5DA1-492B-A57C-A0B3EE87FCC5}" dt="2025-02-18T16:17:36.381" v="3710" actId="1076"/>
          <ac:spMkLst>
            <pc:docMk/>
            <pc:sldMk cId="4187021524" sldId="304"/>
            <ac:spMk id="7" creationId="{47CEEA35-C856-A5CF-10DB-F3AEDAC3BF32}"/>
          </ac:spMkLst>
        </pc:spChg>
        <pc:spChg chg="add mod">
          <ac:chgData name="Paul Wanda" userId="ab0cabb3-c7f0-4d5b-a842-5a17dfc99764" providerId="ADAL" clId="{053678D3-5DA1-492B-A57C-A0B3EE87FCC5}" dt="2025-02-18T16:17:40.536" v="3712"/>
          <ac:spMkLst>
            <pc:docMk/>
            <pc:sldMk cId="4187021524" sldId="304"/>
            <ac:spMk id="10" creationId="{33AF0B29-2BFB-0F3B-BB09-2B67092AAA53}"/>
          </ac:spMkLst>
        </pc:spChg>
        <pc:picChg chg="add del mod">
          <ac:chgData name="Paul Wanda" userId="ab0cabb3-c7f0-4d5b-a842-5a17dfc99764" providerId="ADAL" clId="{053678D3-5DA1-492B-A57C-A0B3EE87FCC5}" dt="2025-02-18T16:17:27.007" v="3706" actId="478"/>
          <ac:picMkLst>
            <pc:docMk/>
            <pc:sldMk cId="4187021524" sldId="304"/>
            <ac:picMk id="6" creationId="{98918C3A-06D2-3D9A-5DA9-B5D83A7FD0C8}"/>
          </ac:picMkLst>
        </pc:picChg>
        <pc:picChg chg="add mod">
          <ac:chgData name="Paul Wanda" userId="ab0cabb3-c7f0-4d5b-a842-5a17dfc99764" providerId="ADAL" clId="{053678D3-5DA1-492B-A57C-A0B3EE87FCC5}" dt="2025-02-18T16:17:49.734" v="3718" actId="1038"/>
          <ac:picMkLst>
            <pc:docMk/>
            <pc:sldMk cId="4187021524" sldId="304"/>
            <ac:picMk id="8" creationId="{1D02B007-2083-0BBA-A4F6-9E1069532C7E}"/>
          </ac:picMkLst>
        </pc:picChg>
        <pc:picChg chg="add mod">
          <ac:chgData name="Paul Wanda" userId="ab0cabb3-c7f0-4d5b-a842-5a17dfc99764" providerId="ADAL" clId="{053678D3-5DA1-492B-A57C-A0B3EE87FCC5}" dt="2025-02-18T16:17:32.540" v="3709" actId="14100"/>
          <ac:picMkLst>
            <pc:docMk/>
            <pc:sldMk cId="4187021524" sldId="304"/>
            <ac:picMk id="9" creationId="{81205AAD-5096-9720-A6B7-19E8B87B8E92}"/>
          </ac:picMkLst>
        </pc:picChg>
      </pc:sldChg>
      <pc:sldChg chg="addSp delSp modSp add mod modAnim">
        <pc:chgData name="Paul Wanda" userId="ab0cabb3-c7f0-4d5b-a842-5a17dfc99764" providerId="ADAL" clId="{053678D3-5DA1-492B-A57C-A0B3EE87FCC5}" dt="2025-02-19T09:27:25.750" v="5683" actId="478"/>
        <pc:sldMkLst>
          <pc:docMk/>
          <pc:sldMk cId="3125695472" sldId="305"/>
        </pc:sldMkLst>
        <pc:spChg chg="del">
          <ac:chgData name="Paul Wanda" userId="ab0cabb3-c7f0-4d5b-a842-5a17dfc99764" providerId="ADAL" clId="{053678D3-5DA1-492B-A57C-A0B3EE87FCC5}" dt="2025-02-19T09:27:25.750" v="5683" actId="478"/>
          <ac:spMkLst>
            <pc:docMk/>
            <pc:sldMk cId="3125695472" sldId="305"/>
            <ac:spMk id="2" creationId="{2C85DE41-D0C7-197F-420F-1368A95E35C6}"/>
          </ac:spMkLst>
        </pc:spChg>
        <pc:picChg chg="add mod">
          <ac:chgData name="Paul Wanda" userId="ab0cabb3-c7f0-4d5b-a842-5a17dfc99764" providerId="ADAL" clId="{053678D3-5DA1-492B-A57C-A0B3EE87FCC5}" dt="2025-02-18T16:25:29.119" v="3905" actId="1076"/>
          <ac:picMkLst>
            <pc:docMk/>
            <pc:sldMk cId="3125695472" sldId="305"/>
            <ac:picMk id="3" creationId="{08CF7750-2E42-6CF0-A2E0-1F21D907C0C2}"/>
          </ac:picMkLst>
        </pc:picChg>
        <pc:picChg chg="del">
          <ac:chgData name="Paul Wanda" userId="ab0cabb3-c7f0-4d5b-a842-5a17dfc99764" providerId="ADAL" clId="{053678D3-5DA1-492B-A57C-A0B3EE87FCC5}" dt="2025-02-18T16:24:13.645" v="3900" actId="478"/>
          <ac:picMkLst>
            <pc:docMk/>
            <pc:sldMk cId="3125695472" sldId="305"/>
            <ac:picMk id="6" creationId="{B6758F75-E078-338D-5CD9-516BAA5F9959}"/>
          </ac:picMkLst>
        </pc:picChg>
      </pc:sldChg>
      <pc:sldChg chg="addSp delSp modSp new mod ord">
        <pc:chgData name="Paul Wanda" userId="ab0cabb3-c7f0-4d5b-a842-5a17dfc99764" providerId="ADAL" clId="{053678D3-5DA1-492B-A57C-A0B3EE87FCC5}" dt="2025-02-19T09:27:11.286" v="5682" actId="20577"/>
        <pc:sldMkLst>
          <pc:docMk/>
          <pc:sldMk cId="1128280155" sldId="306"/>
        </pc:sldMkLst>
        <pc:spChg chg="mod">
          <ac:chgData name="Paul Wanda" userId="ab0cabb3-c7f0-4d5b-a842-5a17dfc99764" providerId="ADAL" clId="{053678D3-5DA1-492B-A57C-A0B3EE87FCC5}" dt="2025-02-18T16:26:45.964" v="4068" actId="20577"/>
          <ac:spMkLst>
            <pc:docMk/>
            <pc:sldMk cId="1128280155" sldId="306"/>
            <ac:spMk id="2" creationId="{26EAFAAE-99DF-1504-70A9-AB5068910BDF}"/>
          </ac:spMkLst>
        </pc:spChg>
        <pc:spChg chg="del">
          <ac:chgData name="Paul Wanda" userId="ab0cabb3-c7f0-4d5b-a842-5a17dfc99764" providerId="ADAL" clId="{053678D3-5DA1-492B-A57C-A0B3EE87FCC5}" dt="2025-02-18T16:26:58.827" v="4069" actId="478"/>
          <ac:spMkLst>
            <pc:docMk/>
            <pc:sldMk cId="1128280155" sldId="306"/>
            <ac:spMk id="3" creationId="{07A4F5CF-F11A-A12D-C3D9-08C8D7C4F786}"/>
          </ac:spMkLst>
        </pc:spChg>
        <pc:spChg chg="del">
          <ac:chgData name="Paul Wanda" userId="ab0cabb3-c7f0-4d5b-a842-5a17dfc99764" providerId="ADAL" clId="{053678D3-5DA1-492B-A57C-A0B3EE87FCC5}" dt="2025-02-18T16:27:44.738" v="4071"/>
          <ac:spMkLst>
            <pc:docMk/>
            <pc:sldMk cId="1128280155" sldId="306"/>
            <ac:spMk id="5" creationId="{014FFBCB-0D32-710F-03E4-C408F635A5C0}"/>
          </ac:spMkLst>
        </pc:spChg>
        <pc:spChg chg="add mod">
          <ac:chgData name="Paul Wanda" userId="ab0cabb3-c7f0-4d5b-a842-5a17dfc99764" providerId="ADAL" clId="{053678D3-5DA1-492B-A57C-A0B3EE87FCC5}" dt="2025-02-18T16:26:59.188" v="4070"/>
          <ac:spMkLst>
            <pc:docMk/>
            <pc:sldMk cId="1128280155" sldId="306"/>
            <ac:spMk id="6" creationId="{F7019B45-723D-E57D-AD60-2FE88C4BE444}"/>
          </ac:spMkLst>
        </pc:spChg>
        <pc:spChg chg="add del mod">
          <ac:chgData name="Paul Wanda" userId="ab0cabb3-c7f0-4d5b-a842-5a17dfc99764" providerId="ADAL" clId="{053678D3-5DA1-492B-A57C-A0B3EE87FCC5}" dt="2025-02-18T16:28:34.026" v="4076" actId="478"/>
          <ac:spMkLst>
            <pc:docMk/>
            <pc:sldMk cId="1128280155" sldId="306"/>
            <ac:spMk id="8" creationId="{703187C7-C9BD-DE5E-6F5C-5C1D48EFDD61}"/>
          </ac:spMkLst>
        </pc:spChg>
        <pc:spChg chg="add mod">
          <ac:chgData name="Paul Wanda" userId="ab0cabb3-c7f0-4d5b-a842-5a17dfc99764" providerId="ADAL" clId="{053678D3-5DA1-492B-A57C-A0B3EE87FCC5}" dt="2025-02-19T09:27:11.286" v="5682" actId="20577"/>
          <ac:spMkLst>
            <pc:docMk/>
            <pc:sldMk cId="1128280155" sldId="306"/>
            <ac:spMk id="9" creationId="{B22739E7-1538-ACE7-493D-88B8F9036D7B}"/>
          </ac:spMkLst>
        </pc:spChg>
        <pc:picChg chg="add mod">
          <ac:chgData name="Paul Wanda" userId="ab0cabb3-c7f0-4d5b-a842-5a17dfc99764" providerId="ADAL" clId="{053678D3-5DA1-492B-A57C-A0B3EE87FCC5}" dt="2025-02-18T16:27:48.375" v="4073" actId="1076"/>
          <ac:picMkLst>
            <pc:docMk/>
            <pc:sldMk cId="1128280155" sldId="306"/>
            <ac:picMk id="7" creationId="{A85F2A72-526A-DA79-16D3-A4314CD15302}"/>
          </ac:picMkLst>
        </pc:picChg>
      </pc:sldChg>
      <pc:sldChg chg="new del">
        <pc:chgData name="Paul Wanda" userId="ab0cabb3-c7f0-4d5b-a842-5a17dfc99764" providerId="ADAL" clId="{053678D3-5DA1-492B-A57C-A0B3EE87FCC5}" dt="2025-02-18T16:25:49.054" v="3908" actId="47"/>
        <pc:sldMkLst>
          <pc:docMk/>
          <pc:sldMk cId="1633359922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F35B9-52E6-40BA-A585-9393DE3454A2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11DBD-84BB-44C1-830A-3D7407E1BE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6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ALS: 30k			tetraplegia: 177k</a:t>
            </a:r>
          </a:p>
          <a:p>
            <a:r>
              <a:rPr lang="en-DE" dirty="0"/>
              <a:t>PD: 1 million		epilepsy: 3.4 million</a:t>
            </a:r>
          </a:p>
          <a:p>
            <a:r>
              <a:rPr lang="en-DE" dirty="0"/>
              <a:t>ED: 30 million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11DBD-84BB-44C1-830A-3D7407E1BE0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46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fr-FR" altLang="fr-FR" b="1" dirty="0">
                <a:solidFill>
                  <a:srgbClr val="0035BA"/>
                </a:solidFill>
                <a:cs typeface="Arial" pitchFamily="34" charset="0"/>
              </a:rPr>
              <a:t>B-CRATOS xxx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meeting – Date</a:t>
            </a:r>
          </a:p>
          <a:p>
            <a:pPr>
              <a:defRPr/>
            </a:pP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Name - xxx leader - Institution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76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2130430"/>
            <a:ext cx="10363200" cy="1470025"/>
          </a:xfrm>
        </p:spPr>
        <p:txBody>
          <a:bodyPr anchor="t"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378904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fr-FR" altLang="fr-FR" b="1" dirty="0">
                <a:solidFill>
                  <a:srgbClr val="0035BA"/>
                </a:solidFill>
                <a:cs typeface="Arial" pitchFamily="34" charset="0"/>
              </a:rPr>
              <a:t>B-CRATOS xxx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meeting – Date</a:t>
            </a:r>
          </a:p>
          <a:p>
            <a:pPr>
              <a:defRPr/>
            </a:pP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Name - xxx leader - Institution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54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621C-514D-6740-8B07-AD021347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C8129-741F-D84D-A92D-EB2B6ED9E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b="1">
                <a:solidFill>
                  <a:srgbClr val="0035BA"/>
                </a:solidFill>
                <a:cs typeface="Arial" pitchFamily="34" charset="0"/>
              </a:rPr>
              <a:t>B-CRATOS xxx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meeting – Date</a:t>
            </a:r>
          </a:p>
          <a:p>
            <a:pPr>
              <a:defRPr/>
            </a:pP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Name - xxx leader - Institution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E95F9-5331-7A44-9A68-ECC2CCBA8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‹#›</a:t>
            </a:fld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10781A23-777A-864F-9641-984D850D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478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721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E930-F156-8440-9C99-8609F362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85AD3-CACA-B443-9D62-51C8292F9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b="1">
                <a:solidFill>
                  <a:srgbClr val="0035BA"/>
                </a:solidFill>
                <a:cs typeface="Arial" pitchFamily="34" charset="0"/>
              </a:rPr>
              <a:t>B-CRATOS xxx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meeting – Date</a:t>
            </a:r>
          </a:p>
          <a:p>
            <a:pPr>
              <a:defRPr/>
            </a:pP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Name - xxx leader - Institution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11DA-5504-B54F-8D36-0C12AA409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255837E-66BD-084D-967B-16895946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9"/>
            <a:ext cx="5342384" cy="478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8CD1B2F-9FE1-1243-A8F0-CB2E66A076B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40016" y="1340769"/>
            <a:ext cx="5342384" cy="478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2520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47599" y="160425"/>
            <a:ext cx="913480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340769"/>
            <a:ext cx="10972800" cy="478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altLang="fr-FR" b="1" dirty="0">
                <a:solidFill>
                  <a:srgbClr val="0035BA"/>
                </a:solidFill>
                <a:cs typeface="Arial" pitchFamily="34" charset="0"/>
              </a:rPr>
              <a:t>B-CRATOS xxx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meeting – Date</a:t>
            </a:r>
          </a:p>
          <a:p>
            <a:pPr>
              <a:defRPr/>
            </a:pP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Name - xxx leader - Institution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356355"/>
            <a:ext cx="13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80A3-A77F-4DB8-B9FC-C247AA99ACE8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516684-8917-7848-9E11-67971A626D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15" y="6267151"/>
            <a:ext cx="720080" cy="543810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A0509ED-CD6F-B943-AFE6-1F8E4EADBED1}"/>
              </a:ext>
            </a:extLst>
          </p:cNvPr>
          <p:cNvSpPr txBox="1">
            <a:spLocks/>
          </p:cNvSpPr>
          <p:nvPr userDrawn="1"/>
        </p:nvSpPr>
        <p:spPr>
          <a:xfrm>
            <a:off x="8145407" y="6356355"/>
            <a:ext cx="1983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CONFIDENTIAL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3DB14552-5EAA-E84D-96C6-C1E890021158}"/>
              </a:ext>
            </a:extLst>
          </p:cNvPr>
          <p:cNvSpPr txBox="1">
            <a:spLocks/>
          </p:cNvSpPr>
          <p:nvPr userDrawn="1"/>
        </p:nvSpPr>
        <p:spPr>
          <a:xfrm>
            <a:off x="1008101" y="6358801"/>
            <a:ext cx="23515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900" dirty="0" err="1"/>
              <a:t>This</a:t>
            </a:r>
            <a:r>
              <a:rPr lang="sv-SE" sz="900" dirty="0"/>
              <a:t> </a:t>
            </a:r>
            <a:r>
              <a:rPr lang="sv-SE" sz="900" dirty="0" err="1"/>
              <a:t>project</a:t>
            </a:r>
            <a:r>
              <a:rPr lang="sv-SE" sz="900" dirty="0"/>
              <a:t> has </a:t>
            </a:r>
            <a:r>
              <a:rPr lang="sv-SE" sz="900" dirty="0" err="1"/>
              <a:t>received</a:t>
            </a:r>
            <a:r>
              <a:rPr lang="sv-SE" sz="900" dirty="0"/>
              <a:t> </a:t>
            </a:r>
            <a:r>
              <a:rPr lang="sv-SE" sz="900" dirty="0" err="1"/>
              <a:t>funding</a:t>
            </a:r>
            <a:r>
              <a:rPr lang="sv-SE" sz="900" dirty="0"/>
              <a:t> from the </a:t>
            </a:r>
            <a:r>
              <a:rPr lang="sv-SE" sz="900" dirty="0" err="1"/>
              <a:t>European</a:t>
            </a:r>
            <a:r>
              <a:rPr lang="sv-SE" sz="900" dirty="0"/>
              <a:t> </a:t>
            </a:r>
            <a:r>
              <a:rPr lang="sv-SE" sz="900" dirty="0" err="1"/>
              <a:t>Horizon</a:t>
            </a:r>
            <a:r>
              <a:rPr lang="sv-SE" sz="900" dirty="0"/>
              <a:t> 2020  research and innovation </a:t>
            </a:r>
            <a:r>
              <a:rPr lang="en-US" sz="900" dirty="0" err="1"/>
              <a:t>programme</a:t>
            </a:r>
            <a:r>
              <a:rPr lang="sv-SE" sz="900" dirty="0"/>
              <a:t> under GA No 965044</a:t>
            </a: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762E1B1A-045C-5443-85A8-1954ACA1CB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0027"/>
            <a:ext cx="2340094" cy="9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4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sXt1jHt2LY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human head with a brain and arm&#10;&#10;Description automatically generated">
            <a:extLst>
              <a:ext uri="{FF2B5EF4-FFF2-40B4-BE49-F238E27FC236}">
                <a16:creationId xmlns:a16="http://schemas.microsoft.com/office/drawing/2014/main" id="{4826170B-7356-55A6-860F-A0647AD8C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219323"/>
            <a:ext cx="5519936" cy="425832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C495D4C-4985-FC47-8D9D-F9CEDA645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245" y="1739261"/>
            <a:ext cx="6385883" cy="1470025"/>
          </a:xfrm>
        </p:spPr>
        <p:txBody>
          <a:bodyPr>
            <a:normAutofit fontScale="90000"/>
          </a:bodyPr>
          <a:lstStyle/>
          <a:p>
            <a:r>
              <a:rPr lang="en-DE" dirty="0"/>
              <a:t>Modern BCI: the need for next-generation wireless technologies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02241D-AEC5-FC4B-9CBB-167FC5DB4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464" y="3982924"/>
            <a:ext cx="10006136" cy="1752600"/>
          </a:xfrm>
        </p:spPr>
        <p:txBody>
          <a:bodyPr>
            <a:normAutofit lnSpcReduction="10000"/>
          </a:bodyPr>
          <a:lstStyle/>
          <a:p>
            <a:r>
              <a:rPr lang="en-DE" sz="2400" b="1" dirty="0"/>
              <a:t>Dr. Paul Wanda, PhD</a:t>
            </a:r>
          </a:p>
          <a:p>
            <a:r>
              <a:rPr lang="en-DE" sz="2400" dirty="0"/>
              <a:t>Engineer &amp; Project Manager</a:t>
            </a:r>
          </a:p>
          <a:p>
            <a:r>
              <a:rPr lang="en-DE" sz="2400" dirty="0"/>
              <a:t>Blackrock Microsystems Europe GmbH</a:t>
            </a:r>
          </a:p>
          <a:p>
            <a:r>
              <a:rPr lang="en-DE" sz="2400" dirty="0"/>
              <a:t>B-CRATOS Consortium Partner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FE420-9D70-0D44-94F5-01C97A9B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946624" cy="365125"/>
          </a:xfrm>
        </p:spPr>
        <p:txBody>
          <a:bodyPr/>
          <a:lstStyle/>
          <a:p>
            <a:pPr>
              <a:defRPr/>
            </a:pP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Neural Horizons Workshop, </a:t>
            </a:r>
            <a:r>
              <a:rPr lang="en-DE" altLang="fr-FR" b="1" dirty="0" err="1">
                <a:solidFill>
                  <a:srgbClr val="0035BA"/>
                </a:solidFill>
                <a:cs typeface="Arial" pitchFamily="34" charset="0"/>
              </a:rPr>
              <a:t>Gardanne</a:t>
            </a: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, France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  <a:p>
            <a:pPr>
              <a:defRPr/>
            </a:pP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30E17-8BD2-DB4A-932C-9E9ED849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1</a:t>
            </a:fld>
            <a:endParaRPr lang="fr-FR"/>
          </a:p>
        </p:txBody>
      </p:sp>
      <p:pic>
        <p:nvPicPr>
          <p:cNvPr id="2" name="Grafik 8">
            <a:extLst>
              <a:ext uri="{FF2B5EF4-FFF2-40B4-BE49-F238E27FC236}">
                <a16:creationId xmlns:a16="http://schemas.microsoft.com/office/drawing/2014/main" id="{555372A6-72A9-D043-44BE-D73DCD269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52078"/>
            <a:ext cx="2857598" cy="5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6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CA6CB-74E7-3033-3576-991BB1F73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5A110304-90CB-A9BA-42F4-C087B8239BC8}"/>
              </a:ext>
            </a:extLst>
          </p:cNvPr>
          <p:cNvGrpSpPr/>
          <p:nvPr/>
        </p:nvGrpSpPr>
        <p:grpSpPr>
          <a:xfrm>
            <a:off x="486892" y="1338695"/>
            <a:ext cx="5409611" cy="4356930"/>
            <a:chOff x="484015" y="1371763"/>
            <a:chExt cx="5409611" cy="4356930"/>
          </a:xfrm>
        </p:grpSpPr>
        <p:pic>
          <p:nvPicPr>
            <p:cNvPr id="6" name="Picture 5" descr="A drawing of a brain&#10;&#10;AI-generated content may be incorrect.">
              <a:extLst>
                <a:ext uri="{FF2B5EF4-FFF2-40B4-BE49-F238E27FC236}">
                  <a16:creationId xmlns:a16="http://schemas.microsoft.com/office/drawing/2014/main" id="{515EA04F-5053-9997-91E8-E0FC23ED2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15" y="1371763"/>
              <a:ext cx="5409611" cy="435693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CE3A7E2-86FC-C645-A6E2-5865D7E6F958}"/>
                </a:ext>
              </a:extLst>
            </p:cNvPr>
            <p:cNvGrpSpPr/>
            <p:nvPr/>
          </p:nvGrpSpPr>
          <p:grpSpPr>
            <a:xfrm>
              <a:off x="3201185" y="2492896"/>
              <a:ext cx="216024" cy="216024"/>
              <a:chOff x="3418572" y="2051656"/>
              <a:chExt cx="947822" cy="94513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2880B846-E860-FA72-813A-923F2912DA9E}"/>
                  </a:ext>
                </a:extLst>
              </p:cNvPr>
              <p:cNvSpPr/>
              <p:nvPr/>
            </p:nvSpPr>
            <p:spPr>
              <a:xfrm>
                <a:off x="3481687" y="2460733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E5A2678-9DC0-1BCB-C69C-6D226CC18677}"/>
                  </a:ext>
                </a:extLst>
              </p:cNvPr>
              <p:cNvSpPr/>
              <p:nvPr/>
            </p:nvSpPr>
            <p:spPr>
              <a:xfrm>
                <a:off x="3688818" y="2388725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D61627A-07F0-598D-3A1D-3D3A8981374C}"/>
                  </a:ext>
                </a:extLst>
              </p:cNvPr>
              <p:cNvSpPr/>
              <p:nvPr/>
            </p:nvSpPr>
            <p:spPr>
              <a:xfrm>
                <a:off x="3895915" y="231180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4627F67-FE25-9BC1-C02A-0D8DB2F70CCE}"/>
                  </a:ext>
                </a:extLst>
              </p:cNvPr>
              <p:cNvSpPr/>
              <p:nvPr/>
            </p:nvSpPr>
            <p:spPr>
              <a:xfrm>
                <a:off x="4103012" y="223979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0E8DDCE-9B1F-2E0F-39D7-88E4CB244A7A}"/>
                  </a:ext>
                </a:extLst>
              </p:cNvPr>
              <p:cNvSpPr/>
              <p:nvPr/>
            </p:nvSpPr>
            <p:spPr>
              <a:xfrm>
                <a:off x="3544768" y="2653207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F49C9A3-8824-2C79-472C-9ED532EC6B5B}"/>
                  </a:ext>
                </a:extLst>
              </p:cNvPr>
              <p:cNvSpPr/>
              <p:nvPr/>
            </p:nvSpPr>
            <p:spPr>
              <a:xfrm>
                <a:off x="3751899" y="2581199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7A75DAA-03E6-0F39-B4D2-A1B79380981D}"/>
                  </a:ext>
                </a:extLst>
              </p:cNvPr>
              <p:cNvSpPr/>
              <p:nvPr/>
            </p:nvSpPr>
            <p:spPr>
              <a:xfrm>
                <a:off x="3958996" y="250427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4A5EA9-09D0-C68D-6773-97A81EB1C432}"/>
                  </a:ext>
                </a:extLst>
              </p:cNvPr>
              <p:cNvSpPr/>
              <p:nvPr/>
            </p:nvSpPr>
            <p:spPr>
              <a:xfrm>
                <a:off x="4166093" y="243226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1F521B7-FBB0-C78A-BF3B-8ADFB6535028}"/>
                  </a:ext>
                </a:extLst>
              </p:cNvPr>
              <p:cNvSpPr/>
              <p:nvPr/>
            </p:nvSpPr>
            <p:spPr>
              <a:xfrm>
                <a:off x="3418572" y="2272597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ADEAA25-0535-11F1-7932-40B1CE133F32}"/>
                  </a:ext>
                </a:extLst>
              </p:cNvPr>
              <p:cNvSpPr/>
              <p:nvPr/>
            </p:nvSpPr>
            <p:spPr>
              <a:xfrm>
                <a:off x="3625703" y="2200589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2378DEF-995A-5374-0FF3-502E31295E51}"/>
                  </a:ext>
                </a:extLst>
              </p:cNvPr>
              <p:cNvSpPr/>
              <p:nvPr/>
            </p:nvSpPr>
            <p:spPr>
              <a:xfrm>
                <a:off x="3832800" y="21236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1DE00E6-E496-BF69-A6F3-F60F7BC40663}"/>
                  </a:ext>
                </a:extLst>
              </p:cNvPr>
              <p:cNvSpPr/>
              <p:nvPr/>
            </p:nvSpPr>
            <p:spPr>
              <a:xfrm>
                <a:off x="4039897" y="205165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E251F4-3689-53DB-9727-5440DA2F8A96}"/>
                  </a:ext>
                </a:extLst>
              </p:cNvPr>
              <p:cNvSpPr/>
              <p:nvPr/>
            </p:nvSpPr>
            <p:spPr>
              <a:xfrm>
                <a:off x="3601053" y="2852777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273BE16-0181-26DD-ED70-04385125F234}"/>
                  </a:ext>
                </a:extLst>
              </p:cNvPr>
              <p:cNvSpPr/>
              <p:nvPr/>
            </p:nvSpPr>
            <p:spPr>
              <a:xfrm>
                <a:off x="3808184" y="2780769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84A7A93-A773-E617-A410-F313FE020242}"/>
                  </a:ext>
                </a:extLst>
              </p:cNvPr>
              <p:cNvSpPr/>
              <p:nvPr/>
            </p:nvSpPr>
            <p:spPr>
              <a:xfrm>
                <a:off x="4015281" y="270384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59E3263-1FF1-DB0A-D5B9-37FD53EC095B}"/>
                  </a:ext>
                </a:extLst>
              </p:cNvPr>
              <p:cNvSpPr/>
              <p:nvPr/>
            </p:nvSpPr>
            <p:spPr>
              <a:xfrm>
                <a:off x="4222378" y="263183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ED8D106-9D48-0A31-644B-235E93A186AE}"/>
                </a:ext>
              </a:extLst>
            </p:cNvPr>
            <p:cNvGrpSpPr/>
            <p:nvPr/>
          </p:nvGrpSpPr>
          <p:grpSpPr>
            <a:xfrm>
              <a:off x="2855640" y="2278715"/>
              <a:ext cx="216024" cy="216024"/>
              <a:chOff x="3418572" y="2051656"/>
              <a:chExt cx="947822" cy="94513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2D2AB33-6FEE-DF3F-2DB6-9F0847DBADCF}"/>
                  </a:ext>
                </a:extLst>
              </p:cNvPr>
              <p:cNvSpPr/>
              <p:nvPr/>
            </p:nvSpPr>
            <p:spPr>
              <a:xfrm>
                <a:off x="3481687" y="2460733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56D6B9C-9232-4797-486B-BC227EEAAC81}"/>
                  </a:ext>
                </a:extLst>
              </p:cNvPr>
              <p:cNvSpPr/>
              <p:nvPr/>
            </p:nvSpPr>
            <p:spPr>
              <a:xfrm>
                <a:off x="3688818" y="2388725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4DF5BE2-5865-143C-8F5A-5A8D3AF30CF1}"/>
                  </a:ext>
                </a:extLst>
              </p:cNvPr>
              <p:cNvSpPr/>
              <p:nvPr/>
            </p:nvSpPr>
            <p:spPr>
              <a:xfrm>
                <a:off x="3895915" y="231180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DC3CFD5-EDC6-2C29-DDD6-5412DC1EFCE8}"/>
                  </a:ext>
                </a:extLst>
              </p:cNvPr>
              <p:cNvSpPr/>
              <p:nvPr/>
            </p:nvSpPr>
            <p:spPr>
              <a:xfrm>
                <a:off x="4103012" y="223979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106A9FF-8220-50E4-A87F-F63E25873FA8}"/>
                  </a:ext>
                </a:extLst>
              </p:cNvPr>
              <p:cNvSpPr/>
              <p:nvPr/>
            </p:nvSpPr>
            <p:spPr>
              <a:xfrm>
                <a:off x="3544768" y="2653207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A33480C-67E0-B3AC-74BE-1C9F63AF5D32}"/>
                  </a:ext>
                </a:extLst>
              </p:cNvPr>
              <p:cNvSpPr/>
              <p:nvPr/>
            </p:nvSpPr>
            <p:spPr>
              <a:xfrm>
                <a:off x="3751899" y="2581199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76C953B-EAEB-7C4C-00C5-C5EC1746020D}"/>
                  </a:ext>
                </a:extLst>
              </p:cNvPr>
              <p:cNvSpPr/>
              <p:nvPr/>
            </p:nvSpPr>
            <p:spPr>
              <a:xfrm>
                <a:off x="3958996" y="250427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C213064-FF39-DCDF-31F3-DAA9EA3B1788}"/>
                  </a:ext>
                </a:extLst>
              </p:cNvPr>
              <p:cNvSpPr/>
              <p:nvPr/>
            </p:nvSpPr>
            <p:spPr>
              <a:xfrm>
                <a:off x="4166093" y="243226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D8FB962-4BCD-C53F-FF95-B6C48ABB3FD3}"/>
                  </a:ext>
                </a:extLst>
              </p:cNvPr>
              <p:cNvSpPr/>
              <p:nvPr/>
            </p:nvSpPr>
            <p:spPr>
              <a:xfrm>
                <a:off x="3418572" y="2272597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5295EB9-359D-BAA9-4C6F-8821E9B2794A}"/>
                  </a:ext>
                </a:extLst>
              </p:cNvPr>
              <p:cNvSpPr/>
              <p:nvPr/>
            </p:nvSpPr>
            <p:spPr>
              <a:xfrm>
                <a:off x="3625703" y="2200589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C303FED-DAA7-E7C5-5DDA-17A07510C6A1}"/>
                  </a:ext>
                </a:extLst>
              </p:cNvPr>
              <p:cNvSpPr/>
              <p:nvPr/>
            </p:nvSpPr>
            <p:spPr>
              <a:xfrm>
                <a:off x="3832800" y="21236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22B8EF3-300B-6580-DE88-AF141B5D9515}"/>
                  </a:ext>
                </a:extLst>
              </p:cNvPr>
              <p:cNvSpPr/>
              <p:nvPr/>
            </p:nvSpPr>
            <p:spPr>
              <a:xfrm>
                <a:off x="4039897" y="205165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870E4FB-224E-A29F-9B37-16935AE7F246}"/>
                  </a:ext>
                </a:extLst>
              </p:cNvPr>
              <p:cNvSpPr/>
              <p:nvPr/>
            </p:nvSpPr>
            <p:spPr>
              <a:xfrm>
                <a:off x="3601053" y="2852777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7BF6D63-F6F7-FD64-2899-180F8DB5E24A}"/>
                  </a:ext>
                </a:extLst>
              </p:cNvPr>
              <p:cNvSpPr/>
              <p:nvPr/>
            </p:nvSpPr>
            <p:spPr>
              <a:xfrm>
                <a:off x="3808184" y="2780769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C9387DA-4B8B-9950-E577-0E2E60D9AB50}"/>
                  </a:ext>
                </a:extLst>
              </p:cNvPr>
              <p:cNvSpPr/>
              <p:nvPr/>
            </p:nvSpPr>
            <p:spPr>
              <a:xfrm>
                <a:off x="4015281" y="270384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3A576E0-093D-5D94-7460-16E9E568B260}"/>
                  </a:ext>
                </a:extLst>
              </p:cNvPr>
              <p:cNvSpPr/>
              <p:nvPr/>
            </p:nvSpPr>
            <p:spPr>
              <a:xfrm>
                <a:off x="4222378" y="263183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FF0E23-42F0-DBD2-1A4F-338E323D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Data collection for BCI Research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405D6-4867-73EA-EB24-96FD4DB10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10</a:t>
            </a:fld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075E57-C3DD-595A-6702-5A5E5452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577" y="1340769"/>
            <a:ext cx="6676104" cy="4785400"/>
          </a:xfrm>
        </p:spPr>
        <p:txBody>
          <a:bodyPr>
            <a:normAutofit/>
          </a:bodyPr>
          <a:lstStyle/>
          <a:p>
            <a:r>
              <a:rPr lang="en-DE" dirty="0"/>
              <a:t>BCI research programs typically implant 2 multi-electrode arrays, up to 128 channels per array, sampling ~30 kHz.  </a:t>
            </a:r>
            <a:endParaRPr lang="en-US" dirty="0"/>
          </a:p>
          <a:p>
            <a:pPr lvl="1"/>
            <a:r>
              <a:rPr lang="en-US" dirty="0"/>
              <a:t>Chen et al 202</a:t>
            </a:r>
            <a:r>
              <a:rPr lang="en-DE" dirty="0"/>
              <a:t>0/2023 -&gt;</a:t>
            </a:r>
            <a:r>
              <a:rPr lang="en-US" dirty="0"/>
              <a:t> 1024 channels</a:t>
            </a:r>
            <a:r>
              <a:rPr lang="en-DE" dirty="0"/>
              <a:t> w/ 16 arrays</a:t>
            </a:r>
          </a:p>
          <a:p>
            <a:r>
              <a:rPr lang="en-DE" dirty="0"/>
              <a:t>256 channels @ 16 bits </a:t>
            </a:r>
            <a:r>
              <a:rPr lang="en-DE" dirty="0">
                <a:sym typeface="Wingdings" panose="05000000000000000000" pitchFamily="2" charset="2"/>
              </a:rPr>
              <a:t> </a:t>
            </a:r>
            <a:r>
              <a:rPr lang="en-DE" b="1" dirty="0">
                <a:sym typeface="Wingdings" panose="05000000000000000000" pitchFamily="2" charset="2"/>
              </a:rPr>
              <a:t>122 Mbps</a:t>
            </a:r>
          </a:p>
          <a:p>
            <a:pPr lvl="1"/>
            <a:r>
              <a:rPr lang="en-DE" dirty="0">
                <a:sym typeface="Wingdings" panose="05000000000000000000" pitchFamily="2" charset="2"/>
              </a:rPr>
              <a:t>Wired devices with percutaneous connectors, large external hardware</a:t>
            </a: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EEC79C7-E4C7-6D0A-A2CC-442968057E5D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Neural Horizons Workshop, </a:t>
            </a:r>
            <a:r>
              <a:rPr lang="en-DE" altLang="fr-FR" b="1" dirty="0" err="1">
                <a:solidFill>
                  <a:srgbClr val="0035BA"/>
                </a:solidFill>
                <a:cs typeface="Arial" pitchFamily="34" charset="0"/>
              </a:rPr>
              <a:t>Gardanne</a:t>
            </a: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, France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pic>
        <p:nvPicPr>
          <p:cNvPr id="96" name="Picture 95" descr="A square object with spikes&#10;&#10;AI-generated content may be incorrect.">
            <a:extLst>
              <a:ext uri="{FF2B5EF4-FFF2-40B4-BE49-F238E27FC236}">
                <a16:creationId xmlns:a16="http://schemas.microsoft.com/office/drawing/2014/main" id="{B7E706CB-8600-F969-E39D-29D3CFE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0" r="21405"/>
          <a:stretch/>
        </p:blipFill>
        <p:spPr>
          <a:xfrm>
            <a:off x="3522691" y="879901"/>
            <a:ext cx="1135603" cy="1160140"/>
          </a:xfrm>
          <a:prstGeom prst="rect">
            <a:avLst/>
          </a:prstGeom>
        </p:spPr>
      </p:pic>
      <p:sp>
        <p:nvSpPr>
          <p:cNvPr id="94" name="Arrow: Down 93">
            <a:extLst>
              <a:ext uri="{FF2B5EF4-FFF2-40B4-BE49-F238E27FC236}">
                <a16:creationId xmlns:a16="http://schemas.microsoft.com/office/drawing/2014/main" id="{35AB35B1-BF57-8ED2-2E4D-CD8FA8794845}"/>
              </a:ext>
            </a:extLst>
          </p:cNvPr>
          <p:cNvSpPr/>
          <p:nvPr/>
        </p:nvSpPr>
        <p:spPr>
          <a:xfrm rot="1373734">
            <a:off x="3408052" y="1915987"/>
            <a:ext cx="299207" cy="51645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5C75-D044-976C-CB91-9E780E1F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err="1"/>
              <a:t>BCI’s</a:t>
            </a:r>
            <a:r>
              <a:rPr lang="en-DE" dirty="0"/>
              <a:t> big data challenge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AF0D7-32CE-E3B0-9422-67F9BC891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11</a:t>
            </a:fld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1446A1-B126-A919-A918-1D1EC5DD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DE" dirty="0"/>
              <a:t>Unlike with the other therapies/devices, BCI has demanding needs for data:</a:t>
            </a:r>
          </a:p>
          <a:p>
            <a:pPr lvl="1"/>
            <a:r>
              <a:rPr lang="en-DE" dirty="0"/>
              <a:t>High Number of Channels </a:t>
            </a:r>
          </a:p>
          <a:p>
            <a:pPr lvl="1"/>
            <a:r>
              <a:rPr lang="en-DE" dirty="0"/>
              <a:t>Anatomical Coverage (not just surface but depth)</a:t>
            </a:r>
          </a:p>
          <a:p>
            <a:pPr lvl="1"/>
            <a:r>
              <a:rPr lang="en-DE" dirty="0"/>
              <a:t>High sampling rate and data resolution</a:t>
            </a:r>
          </a:p>
          <a:p>
            <a:pPr lvl="1"/>
            <a:r>
              <a:rPr lang="en-DE" dirty="0"/>
              <a:t>Microelectrodes: redundancy and stability for the long term</a:t>
            </a:r>
          </a:p>
          <a:p>
            <a:pPr marL="457200" lvl="1" indent="0">
              <a:buNone/>
            </a:pPr>
            <a:endParaRPr lang="en-DE" dirty="0"/>
          </a:p>
          <a:p>
            <a:r>
              <a:rPr lang="en-DE" dirty="0"/>
              <a:t>On-board processing/multiplexing can mitigate this need, but pose other challenges and sacrifices (ex. power, size)</a:t>
            </a:r>
          </a:p>
          <a:p>
            <a:endParaRPr lang="en-DE" dirty="0"/>
          </a:p>
          <a:p>
            <a:r>
              <a:rPr lang="en-DE" dirty="0"/>
              <a:t>Raw, high-quality neural data will be long in-demand to support new training models and algorithms, new biomarkers of disease</a:t>
            </a:r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24EEA97-992D-5E4B-9172-E9D1BE32EB30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Neural Horizons Workshop, </a:t>
            </a:r>
            <a:r>
              <a:rPr lang="en-DE" altLang="fr-FR" b="1" dirty="0" err="1">
                <a:solidFill>
                  <a:srgbClr val="0035BA"/>
                </a:solidFill>
                <a:cs typeface="Arial" pitchFamily="34" charset="0"/>
              </a:rPr>
              <a:t>Gardanne</a:t>
            </a: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, France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9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B8C0B-283F-C459-3FF0-EC8F2A0C3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818C-61B3-DFB5-746A-AF5E4CC7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Do we need big data for BCI?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0F670-F71F-ADA3-65BB-0E4909D365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12</a:t>
            </a:fld>
            <a:endParaRPr lang="fr-FR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950907D0-4258-D4BE-7CA1-16BDD2402373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Neural Horizons Workshop, </a:t>
            </a:r>
            <a:r>
              <a:rPr lang="en-DE" altLang="fr-FR" b="1" dirty="0" err="1">
                <a:solidFill>
                  <a:srgbClr val="0035BA"/>
                </a:solidFill>
                <a:cs typeface="Arial" pitchFamily="34" charset="0"/>
              </a:rPr>
              <a:t>Gardanne</a:t>
            </a: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, France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E9CB50F-2E71-44D6-0114-93C91E7E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104" y="1103641"/>
            <a:ext cx="4896544" cy="5087595"/>
          </a:xfrm>
        </p:spPr>
        <p:txBody>
          <a:bodyPr>
            <a:normAutofit fontScale="77500" lnSpcReduction="20000"/>
          </a:bodyPr>
          <a:lstStyle/>
          <a:p>
            <a:r>
              <a:rPr lang="en-DE" dirty="0"/>
              <a:t>BCI control has been demonstrated using data collected at lower sampling rates, such as HF-LFPs (Flint et al 2013, Heldman and Moran 2020)</a:t>
            </a:r>
          </a:p>
          <a:p>
            <a:endParaRPr lang="en-DE" dirty="0"/>
          </a:p>
          <a:p>
            <a:r>
              <a:rPr lang="en-DE" dirty="0"/>
              <a:t>However, the gold standard remains spiking activity of single neurons in motor cortex (see left).</a:t>
            </a:r>
          </a:p>
          <a:p>
            <a:endParaRPr lang="en-DE" dirty="0"/>
          </a:p>
          <a:p>
            <a:r>
              <a:rPr lang="en-DE" dirty="0"/>
              <a:t>GPT-4 trained on 10 trillion words!</a:t>
            </a:r>
          </a:p>
          <a:p>
            <a:pPr lvl="1"/>
            <a:r>
              <a:rPr lang="en-DE" dirty="0"/>
              <a:t>Need not only data volume, but also data quality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B9C7C-1830-E520-CDB4-0E80A607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4" y="1623953"/>
            <a:ext cx="6856612" cy="27411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6A295E-FCF0-2D88-3965-5CD034E7D687}"/>
              </a:ext>
            </a:extLst>
          </p:cNvPr>
          <p:cNvSpPr txBox="1"/>
          <p:nvPr/>
        </p:nvSpPr>
        <p:spPr>
          <a:xfrm>
            <a:off x="263352" y="4365104"/>
            <a:ext cx="616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Fig. Willett et al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7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37B3-37E5-28C6-4AC0-25F31714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Do we need big data for BCI?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9BB6-869E-FB67-3695-74B38AAEB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13</a:t>
            </a:fld>
            <a:endParaRPr lang="fr-FR"/>
          </a:p>
        </p:txBody>
      </p:sp>
      <p:pic>
        <p:nvPicPr>
          <p:cNvPr id="7" name="Picture 6" descr="A close-up of a finger with a mesh on it&#10;&#10;Description automatically generated">
            <a:extLst>
              <a:ext uri="{FF2B5EF4-FFF2-40B4-BE49-F238E27FC236}">
                <a16:creationId xmlns:a16="http://schemas.microsoft.com/office/drawing/2014/main" id="{B88B2BB7-DA24-A7A0-5EF3-2C5E0A9D2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23" y="2899245"/>
            <a:ext cx="3720601" cy="2083537"/>
          </a:xfrm>
          <a:prstGeom prst="rect">
            <a:avLst/>
          </a:prstGeom>
        </p:spPr>
      </p:pic>
      <p:pic>
        <p:nvPicPr>
          <p:cNvPr id="8" name="Picture 7" descr="Several round electronic components&#10;&#10;Description automatically generated">
            <a:extLst>
              <a:ext uri="{FF2B5EF4-FFF2-40B4-BE49-F238E27FC236}">
                <a16:creationId xmlns:a16="http://schemas.microsoft.com/office/drawing/2014/main" id="{BF8DCA37-801A-2DFC-EC4E-3E9494672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12776"/>
            <a:ext cx="2010528" cy="2528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F8FA58-4BF1-1757-B85A-A2700CA15232}"/>
              </a:ext>
            </a:extLst>
          </p:cNvPr>
          <p:cNvSpPr txBox="1"/>
          <p:nvPr/>
        </p:nvSpPr>
        <p:spPr>
          <a:xfrm>
            <a:off x="9241715" y="3492324"/>
            <a:ext cx="236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 err="1"/>
              <a:t>Neuropixels</a:t>
            </a:r>
            <a:r>
              <a:rPr lang="en-DE" dirty="0"/>
              <a:t> 2.0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2BA88-78BD-E3D7-A2CA-9BC6B64F50A1}"/>
              </a:ext>
            </a:extLst>
          </p:cNvPr>
          <p:cNvSpPr txBox="1"/>
          <p:nvPr/>
        </p:nvSpPr>
        <p:spPr>
          <a:xfrm>
            <a:off x="1101454" y="4045935"/>
            <a:ext cx="244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Neuralink “Link”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2B575C-BF33-22BC-4A90-5C9373D42D2E}"/>
              </a:ext>
            </a:extLst>
          </p:cNvPr>
          <p:cNvSpPr txBox="1"/>
          <p:nvPr/>
        </p:nvSpPr>
        <p:spPr>
          <a:xfrm>
            <a:off x="4799856" y="506885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Blackrock “</a:t>
            </a:r>
            <a:r>
              <a:rPr lang="en-DE" dirty="0" err="1"/>
              <a:t>Neuralace</a:t>
            </a:r>
            <a:r>
              <a:rPr lang="en-DE" dirty="0"/>
              <a:t>”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7EE8BE-3C75-2DA2-7FFC-136C92AB3B83}"/>
              </a:ext>
            </a:extLst>
          </p:cNvPr>
          <p:cNvSpPr txBox="1"/>
          <p:nvPr/>
        </p:nvSpPr>
        <p:spPr>
          <a:xfrm>
            <a:off x="695787" y="4448776"/>
            <a:ext cx="244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/>
              <a:t>96 electrode “threads” with 32 electrodes per thread (2019)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8070D6-A0AB-5FC1-11EB-9436A8FD13E0}"/>
              </a:ext>
            </a:extLst>
          </p:cNvPr>
          <p:cNvSpPr txBox="1"/>
          <p:nvPr/>
        </p:nvSpPr>
        <p:spPr>
          <a:xfrm>
            <a:off x="8838775" y="3902231"/>
            <a:ext cx="244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/>
              <a:t>1280 recording sites per shank</a:t>
            </a:r>
          </a:p>
          <a:p>
            <a:pPr algn="ctr"/>
            <a:r>
              <a:rPr lang="en-DE" dirty="0"/>
              <a:t>5120 per device</a:t>
            </a:r>
            <a:endParaRPr lang="en-US" dirty="0"/>
          </a:p>
        </p:txBody>
      </p:sp>
      <p:pic>
        <p:nvPicPr>
          <p:cNvPr id="15" name="Picture 14" descr="A close-up of a finger&#10;&#10;AI-generated content may be incorrect.">
            <a:extLst>
              <a:ext uri="{FF2B5EF4-FFF2-40B4-BE49-F238E27FC236}">
                <a16:creationId xmlns:a16="http://schemas.microsoft.com/office/drawing/2014/main" id="{C09FC832-F67D-4A68-707B-EE6418466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81" y="1183509"/>
            <a:ext cx="3287588" cy="21272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044265-B982-672B-1E90-8BFBF6FA46F7}"/>
              </a:ext>
            </a:extLst>
          </p:cNvPr>
          <p:cNvSpPr txBox="1"/>
          <p:nvPr/>
        </p:nvSpPr>
        <p:spPr>
          <a:xfrm>
            <a:off x="4662311" y="5484902"/>
            <a:ext cx="244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/>
              <a:t>10000+ channels</a:t>
            </a:r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D8CA3C9F-2C12-E969-60A8-A149CA143867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Neural Horizons Workshop, </a:t>
            </a:r>
            <a:r>
              <a:rPr lang="en-DE" altLang="fr-FR" b="1" dirty="0" err="1">
                <a:solidFill>
                  <a:srgbClr val="0035BA"/>
                </a:solidFill>
                <a:cs typeface="Arial" pitchFamily="34" charset="0"/>
              </a:rPr>
              <a:t>Gardanne</a:t>
            </a: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, France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470314-0DCC-87B7-E350-29E937876B5F}"/>
              </a:ext>
            </a:extLst>
          </p:cNvPr>
          <p:cNvSpPr txBox="1"/>
          <p:nvPr/>
        </p:nvSpPr>
        <p:spPr>
          <a:xfrm>
            <a:off x="3566078" y="1401429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000" dirty="0"/>
              <a:t>The electrode market is looking towards ever increasing channel counts for future BCI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6CD83-C3F0-7FE1-D7BB-D71B29514C96}"/>
              </a:ext>
            </a:extLst>
          </p:cNvPr>
          <p:cNvSpPr txBox="1"/>
          <p:nvPr/>
        </p:nvSpPr>
        <p:spPr>
          <a:xfrm>
            <a:off x="8256240" y="530594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/>
              <a:t>and </a:t>
            </a:r>
            <a:r>
              <a:rPr lang="en-DE" dirty="0" err="1"/>
              <a:t>Axoft</a:t>
            </a:r>
            <a:r>
              <a:rPr lang="en-DE" dirty="0"/>
              <a:t>!</a:t>
            </a:r>
          </a:p>
          <a:p>
            <a:pPr algn="ctr"/>
            <a:r>
              <a:rPr lang="en-DE" dirty="0"/>
              <a:t>Ultrasoft HD electrodes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6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C4D-9DFC-3CE8-8198-ABECCDC1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The need for WIRELESS solutions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FB6C0-930F-B763-9FFE-60EE3AC64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14</a:t>
            </a:fld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912263-D84B-7835-E25A-F93C9CDA6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172335"/>
            <a:ext cx="5702424" cy="4953834"/>
          </a:xfrm>
        </p:spPr>
        <p:txBody>
          <a:bodyPr>
            <a:normAutofit fontScale="92500" lnSpcReduction="10000"/>
          </a:bodyPr>
          <a:lstStyle/>
          <a:p>
            <a:r>
              <a:rPr lang="en-DE" dirty="0"/>
              <a:t>Wires through the skin</a:t>
            </a:r>
          </a:p>
          <a:p>
            <a:pPr lvl="1"/>
            <a:r>
              <a:rPr lang="en-DE" dirty="0"/>
              <a:t>Infection risk</a:t>
            </a:r>
          </a:p>
          <a:p>
            <a:pPr lvl="1"/>
            <a:r>
              <a:rPr lang="en-DE" dirty="0"/>
              <a:t>Damage to device</a:t>
            </a:r>
          </a:p>
          <a:p>
            <a:pPr lvl="1"/>
            <a:r>
              <a:rPr lang="en-DE" dirty="0"/>
              <a:t>Additional surgeries</a:t>
            </a:r>
          </a:p>
          <a:p>
            <a:r>
              <a:rPr lang="en-DE" dirty="0"/>
              <a:t>Wires in the body</a:t>
            </a:r>
          </a:p>
          <a:p>
            <a:pPr lvl="1"/>
            <a:r>
              <a:rPr lang="en-DE" dirty="0"/>
              <a:t>Same as above</a:t>
            </a:r>
          </a:p>
          <a:p>
            <a:pPr lvl="1"/>
            <a:r>
              <a:rPr lang="en-DE" dirty="0"/>
              <a:t>Scar tissue formation (“bowstringing”)</a:t>
            </a:r>
          </a:p>
          <a:p>
            <a:pPr lvl="1"/>
            <a:r>
              <a:rPr lang="en-DE" dirty="0"/>
              <a:t>Managing large numbers of channels/wires</a:t>
            </a:r>
          </a:p>
          <a:p>
            <a:r>
              <a:rPr lang="en-DE" dirty="0"/>
              <a:t>Aesthetics, Everyday Use</a:t>
            </a: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E8335E0-6871-F12D-F5EB-9ABC74A9F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268760"/>
            <a:ext cx="3444847" cy="197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indoor, wall, floor, person&#10;&#10;Description automatically generated">
            <a:extLst>
              <a:ext uri="{FF2B5EF4-FFF2-40B4-BE49-F238E27FC236}">
                <a16:creationId xmlns:a16="http://schemas.microsoft.com/office/drawing/2014/main" id="{08E82053-D837-A529-899E-C7FC4C3FF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31" y="3448446"/>
            <a:ext cx="3444847" cy="22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4086B41-7424-5FCC-0BA8-77764B8E667D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Neural Horizons Workshop, </a:t>
            </a:r>
            <a:r>
              <a:rPr lang="en-DE" altLang="fr-FR" b="1" dirty="0" err="1">
                <a:solidFill>
                  <a:srgbClr val="0035BA"/>
                </a:solidFill>
                <a:cs typeface="Arial" pitchFamily="34" charset="0"/>
              </a:rPr>
              <a:t>Gardanne</a:t>
            </a: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, France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9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CB887-DDCF-A083-D5CE-BF0BFD271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42BB-4832-F6CC-208D-490D7EA2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98" y="160425"/>
            <a:ext cx="9409041" cy="778098"/>
          </a:xfrm>
        </p:spPr>
        <p:txBody>
          <a:bodyPr>
            <a:normAutofit fontScale="90000"/>
          </a:bodyPr>
          <a:lstStyle/>
          <a:p>
            <a:r>
              <a:rPr lang="en-DE" dirty="0"/>
              <a:t>Where does current wireless tech stack up?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2BA8D-D95C-6A16-F4E9-F71129282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15</a:t>
            </a:fld>
            <a:endParaRPr lang="fr-FR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2490B43-ADE8-BCF3-4D7C-8148320BBD28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>
                <a:solidFill>
                  <a:srgbClr val="0035BA"/>
                </a:solidFill>
                <a:cs typeface="Arial" pitchFamily="34" charset="0"/>
              </a:rPr>
              <a:t>Neural Horizons Workshop, Gardanne, France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B00C845-59BA-2C63-94B9-D6F8DC1DF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76136"/>
              </p:ext>
            </p:extLst>
          </p:nvPr>
        </p:nvGraphicFramePr>
        <p:xfrm>
          <a:off x="1991544" y="869955"/>
          <a:ext cx="828092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937">
                  <a:extLst>
                    <a:ext uri="{9D8B030D-6E8A-4147-A177-3AD203B41FA5}">
                      <a16:colId xmlns:a16="http://schemas.microsoft.com/office/drawing/2014/main" val="3011635642"/>
                    </a:ext>
                  </a:extLst>
                </a:gridCol>
                <a:gridCol w="3389990">
                  <a:extLst>
                    <a:ext uri="{9D8B030D-6E8A-4147-A177-3AD203B41FA5}">
                      <a16:colId xmlns:a16="http://schemas.microsoft.com/office/drawing/2014/main" val="3009883279"/>
                    </a:ext>
                  </a:extLst>
                </a:gridCol>
                <a:gridCol w="2824993">
                  <a:extLst>
                    <a:ext uri="{9D8B030D-6E8A-4147-A177-3AD203B41FA5}">
                      <a16:colId xmlns:a16="http://schemas.microsoft.com/office/drawing/2014/main" val="613057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Technology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Typical Data Rates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Compared to Basic Research BCI Need (~100 Mbps)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1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Zigbee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250 kbps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0.2%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35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 err="1"/>
                        <a:t>MedRadio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400 kbps (</a:t>
                      </a:r>
                      <a:r>
                        <a:rPr lang="en-DE" sz="2400" dirty="0" err="1"/>
                        <a:t>theor</a:t>
                      </a:r>
                      <a:r>
                        <a:rPr lang="en-DE" sz="2400" dirty="0"/>
                        <a:t>. higher)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0.3%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6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NFC/RFID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850 kbps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0.7%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0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Bluetooth Low Energy (BLE)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&lt; 1 Mbps (</a:t>
                      </a:r>
                      <a:r>
                        <a:rPr lang="en-DE" sz="2400" dirty="0" err="1"/>
                        <a:t>theor</a:t>
                      </a:r>
                      <a:r>
                        <a:rPr lang="en-DE" sz="2400" dirty="0"/>
                        <a:t>. ~2.1 Mbps)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0.8%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1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Ultrawideband (UWB)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10s of Mbps (</a:t>
                      </a:r>
                      <a:r>
                        <a:rPr lang="en-DE" sz="2400" dirty="0" err="1"/>
                        <a:t>theor</a:t>
                      </a:r>
                      <a:r>
                        <a:rPr lang="en-DE" sz="2400" dirty="0"/>
                        <a:t>. higher)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8+%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7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b="0" dirty="0"/>
                        <a:t>Optical (var)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b="0" dirty="0"/>
                        <a:t>10s of Mbps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2400" dirty="0"/>
                        <a:t>8+%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42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51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66268-854D-B55A-BB99-72A997C2A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4231C-0CE2-E727-69E7-D0C7D8CB7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16</a:t>
            </a:fld>
            <a:endParaRPr lang="fr-FR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02F417-9E8B-8323-D829-CD545E893025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>
                <a:solidFill>
                  <a:srgbClr val="0035BA"/>
                </a:solidFill>
                <a:cs typeface="Arial" pitchFamily="34" charset="0"/>
              </a:rPr>
              <a:t>Neural Horizons Workshop, Gardanne, France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05BD4F-DAB9-310E-BA34-8ABC22BAE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860454"/>
              </p:ext>
            </p:extLst>
          </p:nvPr>
        </p:nvGraphicFramePr>
        <p:xfrm>
          <a:off x="1991544" y="869955"/>
          <a:ext cx="828092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937">
                  <a:extLst>
                    <a:ext uri="{9D8B030D-6E8A-4147-A177-3AD203B41FA5}">
                      <a16:colId xmlns:a16="http://schemas.microsoft.com/office/drawing/2014/main" val="3011635642"/>
                    </a:ext>
                  </a:extLst>
                </a:gridCol>
                <a:gridCol w="3389990">
                  <a:extLst>
                    <a:ext uri="{9D8B030D-6E8A-4147-A177-3AD203B41FA5}">
                      <a16:colId xmlns:a16="http://schemas.microsoft.com/office/drawing/2014/main" val="3009883279"/>
                    </a:ext>
                  </a:extLst>
                </a:gridCol>
                <a:gridCol w="2824993">
                  <a:extLst>
                    <a:ext uri="{9D8B030D-6E8A-4147-A177-3AD203B41FA5}">
                      <a16:colId xmlns:a16="http://schemas.microsoft.com/office/drawing/2014/main" val="613057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Technology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Typical Data Rates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Compared to Basic Research BCI Need (~100 Mbps)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1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Zigbee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250 kbps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0.2%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35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 err="1"/>
                        <a:t>MedRadio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400 kbps (</a:t>
                      </a:r>
                      <a:r>
                        <a:rPr lang="en-DE" sz="2400" dirty="0" err="1"/>
                        <a:t>theor</a:t>
                      </a:r>
                      <a:r>
                        <a:rPr lang="en-DE" sz="2400" dirty="0"/>
                        <a:t>. higher)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0.3%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6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NFC/RFID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850 kbps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0.7%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0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Bluetooth Low Energy (BLE)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&lt; 1 Mbps (</a:t>
                      </a:r>
                      <a:r>
                        <a:rPr lang="en-DE" sz="2400" dirty="0" err="1"/>
                        <a:t>theor</a:t>
                      </a:r>
                      <a:r>
                        <a:rPr lang="en-DE" sz="2400" dirty="0"/>
                        <a:t>. ~2.1 Mbps)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0.8%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1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Ultrawideband (UWB)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10s of Mbps (</a:t>
                      </a:r>
                      <a:r>
                        <a:rPr lang="en-DE" sz="2400" dirty="0" err="1"/>
                        <a:t>theor</a:t>
                      </a:r>
                      <a:r>
                        <a:rPr lang="en-DE" sz="2400" dirty="0"/>
                        <a:t>. higher)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dirty="0"/>
                        <a:t>8+%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7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b="0" dirty="0"/>
                        <a:t>Optical (var)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b="0" dirty="0"/>
                        <a:t>10s of Mbps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2400" dirty="0"/>
                        <a:t>8+%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42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400" b="1" dirty="0"/>
                        <a:t>B-CRATOS (RFBS, Fat-IBC)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b="1" dirty="0"/>
                        <a:t>10s to 100s of Mbps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400" b="1" dirty="0"/>
                        <a:t>Target: 100%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419010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C1A7775-29A9-8666-FBB2-E313412C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98" y="160425"/>
            <a:ext cx="9409041" cy="778098"/>
          </a:xfrm>
        </p:spPr>
        <p:txBody>
          <a:bodyPr>
            <a:normAutofit fontScale="90000"/>
          </a:bodyPr>
          <a:lstStyle/>
          <a:p>
            <a:r>
              <a:rPr lang="en-DE" dirty="0"/>
              <a:t>Where does current wireless tech stack up?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27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D624E-768F-3327-960C-242509992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26C5-D569-1234-DE62-5CD42C76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E" dirty="0"/>
              <a:t>A growing BCI landscape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B55CE-2F32-1627-4F71-7273C0E9B5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17</a:t>
            </a:fld>
            <a:endParaRPr lang="fr-FR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681AADC-FF63-5D18-1EDF-D1A08CAD1C4A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>
                <a:solidFill>
                  <a:srgbClr val="0035BA"/>
                </a:solidFill>
                <a:cs typeface="Arial" pitchFamily="34" charset="0"/>
              </a:rPr>
              <a:t>Neural Horizons Workshop, Gardanne, France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51772-738E-5564-878E-43A236C7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203" y="5275002"/>
            <a:ext cx="2539413" cy="876704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F5FE60DE-45E5-2E52-EA98-CEF2D232C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8" b="31651"/>
          <a:stretch/>
        </p:blipFill>
        <p:spPr>
          <a:xfrm>
            <a:off x="1760361" y="2138926"/>
            <a:ext cx="1957968" cy="55281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01C4B3B-F5C3-85C7-131E-B18415215A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8673" y="1169009"/>
            <a:ext cx="2180475" cy="7111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03D702-3763-71D2-D3B9-D2947449E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97" y="1225177"/>
            <a:ext cx="2389048" cy="4193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0780B5-0885-A855-61C2-EBF6BA674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9668" y="2120594"/>
            <a:ext cx="2698487" cy="4974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6FCB86-16BC-276B-9AD1-E8C5D64E3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8208" y="1432334"/>
            <a:ext cx="2615944" cy="7361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38319A-A20C-365D-6786-F73E75A9FC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0650" y="5110712"/>
            <a:ext cx="1650939" cy="10545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59FA06-34B6-CE6D-CA08-0CC3760DFE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1519" y="3025496"/>
            <a:ext cx="1952625" cy="8096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AE54EF-94EA-FD5C-3721-049D3D69F7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869" y="3615668"/>
            <a:ext cx="2723490" cy="6794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0504CC-CF8B-FBBF-4069-723933CD8C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0106" y="4324425"/>
            <a:ext cx="1695450" cy="5619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BB087C-4493-5CC7-D2E9-89207DDFEA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0336" y="4812387"/>
            <a:ext cx="847725" cy="8096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3092F7-91DF-70BF-4BDE-9649FF531B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7395" y="4126587"/>
            <a:ext cx="245745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6A4D4C-094C-A025-77E8-2078E91AA8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4482" y="2990062"/>
            <a:ext cx="1609725" cy="838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3BFFC3-677D-8BA4-E964-7ACF09CD26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5551" y="2544228"/>
            <a:ext cx="23526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3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02525-9FA4-9758-C689-808CAE92B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334D-C640-B83D-2CA3-4DF42704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B-CRATOS: a vision of everyday BCI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F6A5C-1C14-4AA9-5DDD-8EECC7567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18</a:t>
            </a:fld>
            <a:endParaRPr lang="fr-FR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7DCC02E-3674-F602-8B36-DCEC04645D24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Neural Horizons Workshop, </a:t>
            </a:r>
            <a:r>
              <a:rPr lang="en-DE" altLang="fr-FR" b="1" dirty="0" err="1">
                <a:solidFill>
                  <a:srgbClr val="0035BA"/>
                </a:solidFill>
                <a:cs typeface="Arial" pitchFamily="34" charset="0"/>
              </a:rPr>
              <a:t>Gardanne</a:t>
            </a: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, France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sp>
        <p:nvSpPr>
          <p:cNvPr id="7" name="Platshållare för innehåll 5">
            <a:extLst>
              <a:ext uri="{FF2B5EF4-FFF2-40B4-BE49-F238E27FC236}">
                <a16:creationId xmlns:a16="http://schemas.microsoft.com/office/drawing/2014/main" id="{7BB5D92B-A6B9-A1D5-E21A-CD343850FE29}"/>
              </a:ext>
            </a:extLst>
          </p:cNvPr>
          <p:cNvSpPr txBox="1">
            <a:spLocks/>
          </p:cNvSpPr>
          <p:nvPr/>
        </p:nvSpPr>
        <p:spPr>
          <a:xfrm>
            <a:off x="0" y="1052736"/>
            <a:ext cx="12192000" cy="97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DE" sz="2400" b="1" dirty="0">
                <a:solidFill>
                  <a:schemeClr val="accent1">
                    <a:lumMod val="75000"/>
                  </a:schemeClr>
                </a:solidFill>
              </a:rPr>
              <a:t>B-CRATOS</a:t>
            </a:r>
            <a:r>
              <a:rPr lang="en-DE" sz="2400" dirty="0">
                <a:solidFill>
                  <a:schemeClr val="accent1">
                    <a:lumMod val="75000"/>
                  </a:schemeClr>
                </a:solidFill>
              </a:rPr>
              <a:t> is pioneering a 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wireless </a:t>
            </a:r>
            <a:r>
              <a:rPr lang="en-DE" sz="2400" dirty="0">
                <a:solidFill>
                  <a:schemeClr val="accent1">
                    <a:lumMod val="75000"/>
                  </a:schemeClr>
                </a:solidFill>
              </a:rPr>
              <a:t>implantable 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neural</a:t>
            </a:r>
            <a:r>
              <a:rPr lang="en-D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bypass </a:t>
            </a:r>
            <a:r>
              <a:rPr lang="en-DE" sz="2400" dirty="0">
                <a:solidFill>
                  <a:schemeClr val="accent1">
                    <a:lumMod val="75000"/>
                  </a:schemeClr>
                </a:solidFill>
              </a:rPr>
              <a:t>platform</a:t>
            </a:r>
            <a:br>
              <a:rPr lang="en-DE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DE" sz="2400" dirty="0">
                <a:solidFill>
                  <a:schemeClr val="accent1">
                    <a:lumMod val="75000"/>
                  </a:schemeClr>
                </a:solidFill>
              </a:rPr>
              <a:t>designed 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support </a:t>
            </a:r>
            <a:r>
              <a:rPr lang="en-DE" sz="2400" dirty="0">
                <a:solidFill>
                  <a:schemeClr val="accent1">
                    <a:lumMod val="75000"/>
                  </a:schemeClr>
                </a:solidFill>
              </a:rPr>
              <a:t>big data applications.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A2E56F-A00D-FBEA-0193-409AD6AE09BD}"/>
              </a:ext>
            </a:extLst>
          </p:cNvPr>
          <p:cNvGrpSpPr/>
          <p:nvPr/>
        </p:nvGrpSpPr>
        <p:grpSpPr>
          <a:xfrm>
            <a:off x="3777983" y="1844824"/>
            <a:ext cx="4315691" cy="4318011"/>
            <a:chOff x="3777983" y="1844824"/>
            <a:chExt cx="4315691" cy="43180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E06C71A-DBEE-B954-3698-FF682515EC96}"/>
                </a:ext>
              </a:extLst>
            </p:cNvPr>
            <p:cNvSpPr/>
            <p:nvPr/>
          </p:nvSpPr>
          <p:spPr>
            <a:xfrm>
              <a:off x="4713279" y="4964565"/>
              <a:ext cx="1656184" cy="54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A4B807-69A1-DA2F-B612-C210B28CD1C2}"/>
                </a:ext>
              </a:extLst>
            </p:cNvPr>
            <p:cNvSpPr/>
            <p:nvPr/>
          </p:nvSpPr>
          <p:spPr>
            <a:xfrm>
              <a:off x="5490129" y="4050992"/>
              <a:ext cx="2304256" cy="752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982AE1-E80A-1203-4A7B-7C8A0C125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7983" y="1844824"/>
              <a:ext cx="4061858" cy="4318011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8CF066-E76D-BCBC-D327-14782E5275C1}"/>
                </a:ext>
              </a:extLst>
            </p:cNvPr>
            <p:cNvGrpSpPr/>
            <p:nvPr/>
          </p:nvGrpSpPr>
          <p:grpSpPr>
            <a:xfrm>
              <a:off x="6013529" y="4330368"/>
              <a:ext cx="2037309" cy="1400204"/>
              <a:chOff x="7164288" y="4861871"/>
              <a:chExt cx="2037309" cy="1400204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C68661C-85D6-D781-C428-C786D7EFA3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4288" y="4861871"/>
                <a:ext cx="1080120" cy="8115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A1A973-933F-3B23-0545-868642CA6EBF}"/>
                  </a:ext>
                </a:extLst>
              </p:cNvPr>
              <p:cNvSpPr txBox="1"/>
              <p:nvPr/>
            </p:nvSpPr>
            <p:spPr>
              <a:xfrm>
                <a:off x="8060010" y="5523411"/>
                <a:ext cx="114158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DE" sz="1400" b="1" dirty="0">
                    <a:solidFill>
                      <a:srgbClr val="0070C0"/>
                    </a:solidFill>
                  </a:rPr>
                  <a:t>Fat IBC</a:t>
                </a:r>
                <a:br>
                  <a:rPr lang="en-DE" sz="1400" b="1" dirty="0">
                    <a:solidFill>
                      <a:srgbClr val="0070C0"/>
                    </a:solidFill>
                  </a:rPr>
                </a:br>
                <a:r>
                  <a:rPr lang="en-DE" sz="1400" b="1" dirty="0">
                    <a:solidFill>
                      <a:srgbClr val="0070C0"/>
                    </a:solidFill>
                  </a:rPr>
                  <a:t>Bidirectional In-Body Data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0CB398-0CE1-2022-05F9-8EB36DF055C4}"/>
                </a:ext>
              </a:extLst>
            </p:cNvPr>
            <p:cNvGrpSpPr/>
            <p:nvPr/>
          </p:nvGrpSpPr>
          <p:grpSpPr>
            <a:xfrm>
              <a:off x="4255858" y="2035964"/>
              <a:ext cx="2213903" cy="802713"/>
              <a:chOff x="4950385" y="4059158"/>
              <a:chExt cx="2213903" cy="802713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C8DD924-6999-6FEF-6236-A8C442A079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01718" y="4448575"/>
                <a:ext cx="1162570" cy="4132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341C4B-8A9C-8F27-16A9-FEB54E0B4B49}"/>
                  </a:ext>
                </a:extLst>
              </p:cNvPr>
              <p:cNvSpPr txBox="1"/>
              <p:nvPr/>
            </p:nvSpPr>
            <p:spPr>
              <a:xfrm>
                <a:off x="4950385" y="4059158"/>
                <a:ext cx="12272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DE" sz="1400" b="1" dirty="0">
                    <a:solidFill>
                      <a:srgbClr val="0070C0"/>
                    </a:solidFill>
                  </a:rPr>
                  <a:t>Wireless Implants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D7D8824-7177-CE63-606C-371F741FA5EB}"/>
                </a:ext>
              </a:extLst>
            </p:cNvPr>
            <p:cNvGrpSpPr/>
            <p:nvPr/>
          </p:nvGrpSpPr>
          <p:grpSpPr>
            <a:xfrm>
              <a:off x="6219802" y="2035964"/>
              <a:ext cx="1873872" cy="1346332"/>
              <a:chOff x="7370561" y="2567467"/>
              <a:chExt cx="1873872" cy="134633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7AD065-98EC-E7EA-703F-1149CC87228F}"/>
                  </a:ext>
                </a:extLst>
              </p:cNvPr>
              <p:cNvSpPr txBox="1"/>
              <p:nvPr/>
            </p:nvSpPr>
            <p:spPr>
              <a:xfrm>
                <a:off x="8017176" y="2567467"/>
                <a:ext cx="12272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DE" sz="1400" b="1" dirty="0">
                    <a:solidFill>
                      <a:srgbClr val="0070C0"/>
                    </a:solidFill>
                  </a:rPr>
                  <a:t>Direct Brain Stimulation Feedback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1C0A899-D808-B78C-7F3C-5F38FE8E9E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70561" y="3213798"/>
                <a:ext cx="1267808" cy="700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993135-677E-1D4E-B30D-3BD73673C57C}"/>
              </a:ext>
            </a:extLst>
          </p:cNvPr>
          <p:cNvSpPr txBox="1"/>
          <p:nvPr/>
        </p:nvSpPr>
        <p:spPr>
          <a:xfrm>
            <a:off x="500513" y="3032295"/>
            <a:ext cx="29174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b="1" dirty="0">
                <a:solidFill>
                  <a:srgbClr val="0070C0"/>
                </a:solidFill>
              </a:rPr>
              <a:t>- Very low energy wireless data transmission (&lt; 50 mW)</a:t>
            </a:r>
          </a:p>
          <a:p>
            <a:pPr algn="ctr"/>
            <a:r>
              <a:rPr lang="en-DE" b="1" dirty="0">
                <a:solidFill>
                  <a:srgbClr val="0070C0"/>
                </a:solidFill>
              </a:rPr>
              <a:t>- State of the art neural ASIC</a:t>
            </a:r>
          </a:p>
          <a:p>
            <a:pPr algn="ctr"/>
            <a:r>
              <a:rPr lang="en-DE" b="1" dirty="0">
                <a:solidFill>
                  <a:srgbClr val="0070C0"/>
                </a:solidFill>
              </a:rPr>
              <a:t>- No implanted wires</a:t>
            </a:r>
          </a:p>
          <a:p>
            <a:pPr algn="ctr"/>
            <a:r>
              <a:rPr lang="en-DE" b="1" dirty="0">
                <a:solidFill>
                  <a:srgbClr val="0070C0"/>
                </a:solidFill>
              </a:rPr>
              <a:t>- No implanted batteries</a:t>
            </a:r>
          </a:p>
          <a:p>
            <a:pPr algn="ctr"/>
            <a:r>
              <a:rPr lang="en-DE" b="1" dirty="0">
                <a:solidFill>
                  <a:srgbClr val="0070C0"/>
                </a:solidFill>
              </a:rPr>
              <a:t>- Bidirectional data flow</a:t>
            </a:r>
          </a:p>
          <a:p>
            <a:pPr algn="ctr"/>
            <a:r>
              <a:rPr lang="en-DE" b="1" dirty="0">
                <a:solidFill>
                  <a:srgbClr val="0070C0"/>
                </a:solidFill>
              </a:rPr>
              <a:t>- Micro-stimulation </a:t>
            </a:r>
          </a:p>
          <a:p>
            <a:pPr algn="ctr"/>
            <a:r>
              <a:rPr lang="en-DE" b="1" dirty="0">
                <a:solidFill>
                  <a:srgbClr val="0070C0"/>
                </a:solidFill>
              </a:rPr>
              <a:t>- Big Neural Data Readout</a:t>
            </a:r>
          </a:p>
          <a:p>
            <a:pPr algn="ctr"/>
            <a:r>
              <a:rPr lang="en-DE" b="1" dirty="0">
                <a:solidFill>
                  <a:srgbClr val="0070C0"/>
                </a:solidFill>
              </a:rPr>
              <a:t>- </a:t>
            </a:r>
            <a:r>
              <a:rPr lang="en-DE" b="1" dirty="0" err="1">
                <a:solidFill>
                  <a:srgbClr val="0070C0"/>
                </a:solidFill>
              </a:rPr>
              <a:t>Sensorised</a:t>
            </a:r>
            <a:r>
              <a:rPr lang="en-DE" b="1" dirty="0">
                <a:solidFill>
                  <a:srgbClr val="0070C0"/>
                </a:solidFill>
              </a:rPr>
              <a:t> prosthetic hand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F04907-460E-71B0-4374-F3D08F9D48CE}"/>
              </a:ext>
            </a:extLst>
          </p:cNvPr>
          <p:cNvSpPr txBox="1"/>
          <p:nvPr/>
        </p:nvSpPr>
        <p:spPr>
          <a:xfrm>
            <a:off x="8766184" y="3032295"/>
            <a:ext cx="3162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b="1" dirty="0">
                <a:solidFill>
                  <a:srgbClr val="0070C0"/>
                </a:solidFill>
              </a:rPr>
              <a:t>Please attend to BCRATOS Team: </a:t>
            </a:r>
          </a:p>
          <a:p>
            <a:r>
              <a:rPr lang="en-DE" sz="2000" b="1" dirty="0">
                <a:solidFill>
                  <a:srgbClr val="0070C0"/>
                </a:solidFill>
              </a:rPr>
              <a:t>Dr. Augustine, Dr. Scherberger, Dr. Controzzi, and Dr. Khaleghi’s talks later in the workshop for more technical details!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FAAE-99DF-1504-70A9-AB506891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B-CRATOS Integrated System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E0D2-45DE-0C12-5CEB-FBFCCFF30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19</a:t>
            </a:fld>
            <a:endParaRPr lang="fr-FR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7019B45-723D-E57D-AD60-2FE88C4BE444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Neural Horizons Workshop, </a:t>
            </a:r>
            <a:r>
              <a:rPr lang="en-DE" altLang="fr-FR" b="1" dirty="0" err="1">
                <a:solidFill>
                  <a:srgbClr val="0035BA"/>
                </a:solidFill>
                <a:cs typeface="Arial" pitchFamily="34" charset="0"/>
              </a:rPr>
              <a:t>Gardanne</a:t>
            </a: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, France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5F2A72-526A-DA79-16D3-A4314CD15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303688"/>
            <a:ext cx="5670570" cy="4250623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22739E7-1538-ACE7-493D-88B8F9036D7B}"/>
              </a:ext>
            </a:extLst>
          </p:cNvPr>
          <p:cNvSpPr txBox="1">
            <a:spLocks/>
          </p:cNvSpPr>
          <p:nvPr/>
        </p:nvSpPr>
        <p:spPr>
          <a:xfrm>
            <a:off x="6744072" y="1172335"/>
            <a:ext cx="4838328" cy="5184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We will demonstrate on the bench and animal demonstrator:</a:t>
            </a:r>
          </a:p>
          <a:p>
            <a:pPr lvl="1"/>
            <a:r>
              <a:rPr lang="en-DE" dirty="0"/>
              <a:t>Low latency wireless readout and stimulation feedback from microelectrodes via backscatter and Fat-IBC channel (&lt; 100 </a:t>
            </a:r>
            <a:r>
              <a:rPr lang="en-DE" dirty="0" err="1"/>
              <a:t>ms</a:t>
            </a:r>
            <a:r>
              <a:rPr lang="en-DE" dirty="0"/>
              <a:t>, first target: 32 Mbps)</a:t>
            </a:r>
          </a:p>
          <a:p>
            <a:pPr lvl="1"/>
            <a:r>
              <a:rPr lang="en-DE" dirty="0"/>
              <a:t>Battery-less implant electronics</a:t>
            </a:r>
          </a:p>
          <a:p>
            <a:pPr lvl="1"/>
            <a:r>
              <a:rPr lang="en-DE" dirty="0"/>
              <a:t>Data supports rapid decoding for hand prosthetic control</a:t>
            </a:r>
          </a:p>
          <a:p>
            <a:r>
              <a:rPr lang="en-DE" i="1" dirty="0"/>
              <a:t>in vivo</a:t>
            </a:r>
            <a:r>
              <a:rPr lang="en-DE" dirty="0"/>
              <a:t> demonstrator in NHP (Scherberger Lab, DPZ)</a:t>
            </a:r>
          </a:p>
          <a:p>
            <a:r>
              <a:rPr lang="en-DE" dirty="0"/>
              <a:t>Next generation (BCRATOS 2.0): refined prototype to support future pre-clinical and clinical trials (by 2029)</a:t>
            </a:r>
          </a:p>
        </p:txBody>
      </p:sp>
    </p:spTree>
    <p:extLst>
      <p:ext uri="{BB962C8B-B14F-4D97-AF65-F5344CB8AC3E}">
        <p14:creationId xmlns:p14="http://schemas.microsoft.com/office/powerpoint/2010/main" val="112828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F41BF-7116-4B9E-B47D-B01C7F1E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34D0-1480-2C33-43F7-D597C1E2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Great need for improved assistive and rehabilitative technologies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8D28C-B451-2F8E-C0D7-663BFC0F1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2</a:t>
            </a:fld>
            <a:endParaRPr lang="fr-FR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238A089-AE20-746B-BE52-98B76C93170E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>
                <a:solidFill>
                  <a:srgbClr val="0035BA"/>
                </a:solidFill>
                <a:cs typeface="Arial" pitchFamily="34" charset="0"/>
              </a:rPr>
              <a:t>Neural Horizons Workshop, Gardanne, France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4A54CEF-916F-C803-9318-321A7CAB1D97}"/>
              </a:ext>
            </a:extLst>
          </p:cNvPr>
          <p:cNvSpPr txBox="1">
            <a:spLocks/>
          </p:cNvSpPr>
          <p:nvPr/>
        </p:nvSpPr>
        <p:spPr>
          <a:xfrm>
            <a:off x="609600" y="1340769"/>
            <a:ext cx="5774432" cy="478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sz="2400" dirty="0"/>
              <a:t>Example: Spinal Cord Injury</a:t>
            </a:r>
          </a:p>
          <a:p>
            <a:pPr lvl="1"/>
            <a:r>
              <a:rPr lang="en-DE" sz="2000" dirty="0"/>
              <a:t>At least half a million estimated to be affected in Europe and the US</a:t>
            </a:r>
          </a:p>
          <a:p>
            <a:pPr lvl="1"/>
            <a:r>
              <a:rPr lang="en-DE" sz="2000" dirty="0"/>
              <a:t>Terrible impact on quality of life</a:t>
            </a:r>
          </a:p>
          <a:p>
            <a:pPr lvl="1"/>
            <a:r>
              <a:rPr lang="en-DE" sz="2000" dirty="0"/>
              <a:t>Up to a 4.5M Euro lifetime cost, not including lost wages, benefits, productivity</a:t>
            </a:r>
          </a:p>
          <a:p>
            <a:pPr lvl="1"/>
            <a:r>
              <a:rPr lang="en-DE" sz="2000" dirty="0"/>
              <a:t>Less than 1% experience complete recovery before hospital discharge</a:t>
            </a:r>
          </a:p>
          <a:p>
            <a:r>
              <a:rPr lang="en-DE" sz="2400" dirty="0"/>
              <a:t>Stroke </a:t>
            </a:r>
            <a:r>
              <a:rPr lang="en-US" sz="2400" dirty="0"/>
              <a:t>(1.1M/yr EUR)</a:t>
            </a:r>
            <a:r>
              <a:rPr lang="en-DE" sz="2400" dirty="0"/>
              <a:t>,</a:t>
            </a:r>
            <a:r>
              <a:rPr lang="en-US" sz="2400" dirty="0"/>
              <a:t> ALS,</a:t>
            </a:r>
            <a:r>
              <a:rPr lang="en-DE" sz="2400" dirty="0"/>
              <a:t> many other indications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3AE18-8720-096C-7E91-EF1706037599}"/>
              </a:ext>
            </a:extLst>
          </p:cNvPr>
          <p:cNvSpPr txBox="1"/>
          <p:nvPr/>
        </p:nvSpPr>
        <p:spPr>
          <a:xfrm>
            <a:off x="6853675" y="4822963"/>
            <a:ext cx="3159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600" dirty="0"/>
              <a:t>White House File Photo 2016</a:t>
            </a:r>
            <a:endParaRPr lang="en-US" sz="1600" dirty="0"/>
          </a:p>
        </p:txBody>
      </p:sp>
      <p:pic>
        <p:nvPicPr>
          <p:cNvPr id="10" name="Picture 9" descr="A person in a suit holding a robot arm to another person in a wheelchair&#10;&#10;Description automatically generated">
            <a:extLst>
              <a:ext uri="{FF2B5EF4-FFF2-40B4-BE49-F238E27FC236}">
                <a16:creationId xmlns:a16="http://schemas.microsoft.com/office/drawing/2014/main" id="{B0B4F899-7DE8-7F82-BB57-DBDD385BE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75" y="1484784"/>
            <a:ext cx="5076564" cy="33843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8C61DD-2245-1E51-6386-9E333C237611}"/>
              </a:ext>
            </a:extLst>
          </p:cNvPr>
          <p:cNvSpPr txBox="1"/>
          <p:nvPr/>
        </p:nvSpPr>
        <p:spPr>
          <a:xfrm>
            <a:off x="1775520" y="5040933"/>
            <a:ext cx="3859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/>
              <a:t>“Functional/Motor Outcome </a:t>
            </a:r>
            <a:r>
              <a:rPr lang="en-DE" b="1" dirty="0"/>
              <a:t>5 years after Stroke is equivalent to outcome at 2 months</a:t>
            </a:r>
            <a:r>
              <a:rPr lang="en-DE" dirty="0"/>
              <a:t>”</a:t>
            </a:r>
          </a:p>
          <a:p>
            <a:pPr algn="ctr"/>
            <a:r>
              <a:rPr lang="en-DE" dirty="0"/>
              <a:t>(Meyer et al 2015, </a:t>
            </a:r>
            <a:r>
              <a:rPr lang="en-DE" i="1" dirty="0"/>
              <a:t>Stroke</a:t>
            </a:r>
            <a:r>
              <a:rPr lang="en-DE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96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BCBB3-B0EE-CCEF-8282-89F1CE479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D6E93-1065-C820-BF35-0262F8546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20</a:t>
            </a:fld>
            <a:endParaRPr lang="fr-FR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A6FA96-184A-673F-6F9B-CA9864C918FB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>
                <a:solidFill>
                  <a:srgbClr val="0035BA"/>
                </a:solidFill>
                <a:cs typeface="Arial" pitchFamily="34" charset="0"/>
              </a:rPr>
              <a:t>Neural Horizons Workshop, Gardanne, France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pic>
        <p:nvPicPr>
          <p:cNvPr id="3" name="Online Media 2" title="B-CRATOS new video">
            <a:hlinkClick r:id="" action="ppaction://media"/>
            <a:extLst>
              <a:ext uri="{FF2B5EF4-FFF2-40B4-BE49-F238E27FC236}">
                <a16:creationId xmlns:a16="http://schemas.microsoft.com/office/drawing/2014/main" id="{08CF7750-2E42-6CF0-A2E0-1F21D907C0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7225" y="1268760"/>
            <a:ext cx="8344610" cy="47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86125-03EC-644F-45AE-F2F36FAF0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02D99-5B8D-C9B7-0778-B91AFA79B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21</a:t>
            </a:fld>
            <a:endParaRPr lang="fr-FR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FFABAD-A0D1-3E12-6202-98A0AC0B0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72235"/>
              </p:ext>
            </p:extLst>
          </p:nvPr>
        </p:nvGraphicFramePr>
        <p:xfrm>
          <a:off x="3830402" y="1052736"/>
          <a:ext cx="4531196" cy="319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47989" imgH="2712558" progId="Acrobat.Document.DC">
                  <p:embed/>
                </p:oleObj>
              </mc:Choice>
              <mc:Fallback>
                <p:oleObj name="Acrobat Document" r:id="rId2" imgW="3847989" imgH="2712558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1FFABAD-A0D1-3E12-6202-98A0AC0B0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0402" y="1052736"/>
                        <a:ext cx="4531196" cy="3194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D0849A10-4CC9-7778-5C00-1244B65E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473" y="58614"/>
            <a:ext cx="20415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7054B65-2BD3-7E6F-2133-54ED90CA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204886"/>
            <a:ext cx="8964914" cy="778098"/>
          </a:xfrm>
        </p:spPr>
        <p:txBody>
          <a:bodyPr>
            <a:noAutofit/>
          </a:bodyPr>
          <a:lstStyle/>
          <a:p>
            <a:r>
              <a:rPr lang="en-DE" sz="1800" dirty="0"/>
              <a:t>The B-CRATOS</a:t>
            </a:r>
            <a:r>
              <a:rPr lang="en-US" sz="1800" dirty="0"/>
              <a:t> project has received funding from the European Union’s Horizon 2020 research and innovation programme under GA No</a:t>
            </a:r>
            <a:r>
              <a:rPr lang="fr-FR" sz="1800" dirty="0"/>
              <a:t> 965044</a:t>
            </a:r>
            <a:endParaRPr lang="en-GB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DEB266-BB64-AD37-EE1B-65BD9E8AD495}"/>
              </a:ext>
            </a:extLst>
          </p:cNvPr>
          <p:cNvSpPr txBox="1">
            <a:spLocks/>
          </p:cNvSpPr>
          <p:nvPr/>
        </p:nvSpPr>
        <p:spPr>
          <a:xfrm>
            <a:off x="1687193" y="3770665"/>
            <a:ext cx="870952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Wireless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rain-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onnect inte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machine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</a:t>
            </a:r>
          </a:p>
          <a:p>
            <a:endParaRPr lang="en-D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DE" sz="2400" b="1" dirty="0">
                <a:solidFill>
                  <a:schemeClr val="bg2">
                    <a:lumMod val="50000"/>
                  </a:schemeClr>
                </a:solidFill>
              </a:rPr>
              <a:t>b-cratos.eu</a:t>
            </a:r>
          </a:p>
          <a:p>
            <a:endParaRPr lang="en-D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DE" sz="2400" b="1" dirty="0">
                <a:solidFill>
                  <a:schemeClr val="bg2">
                    <a:lumMod val="50000"/>
                  </a:schemeClr>
                </a:solidFill>
              </a:rPr>
              <a:t>please send comments to pwanda@blackrockneuro.com</a:t>
            </a:r>
          </a:p>
          <a:p>
            <a:endParaRPr lang="en-DE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DE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DE" sz="2000" i="1" dirty="0">
                <a:solidFill>
                  <a:schemeClr val="bg2">
                    <a:lumMod val="50000"/>
                  </a:schemeClr>
                </a:solidFill>
              </a:rPr>
              <a:t>Enabling Independence through Next-Generation Brain-Machine-Body Connectivity</a:t>
            </a:r>
            <a:endParaRPr lang="en-GB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9F90E7D-EFC7-6C92-6204-AFF7BCA3E7D1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>
                <a:solidFill>
                  <a:srgbClr val="0035BA"/>
                </a:solidFill>
                <a:cs typeface="Arial" pitchFamily="34" charset="0"/>
              </a:rPr>
              <a:t>Neural Horizons Workshop, Gardanne, France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9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4D0D0-31CE-C383-63C2-3707A1D49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789B-5E07-0D4F-9D78-0B0CDB59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will be the impact of BCI?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255BB-7C40-DC03-9B4C-3FB3C8F61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3</a:t>
            </a:fld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FDC308-8E27-224A-6943-0E259FF8C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BCI systems convert recorded brain activity into control signals for external devices, such as computers, prosthetics, vehicles, or even stimulators to restore movement to lost limbs.</a:t>
            </a:r>
          </a:p>
          <a:p>
            <a:pPr marL="0" indent="0" algn="ctr">
              <a:buNone/>
            </a:pPr>
            <a:r>
              <a:rPr lang="en-DE" dirty="0"/>
              <a:t>	</a:t>
            </a:r>
          </a:p>
          <a:p>
            <a:pPr marL="0" indent="0" algn="ctr">
              <a:buNone/>
            </a:pPr>
            <a:r>
              <a:rPr lang="en-DE" dirty="0"/>
              <a:t>	Reduce reliance on outside care.  </a:t>
            </a:r>
          </a:p>
          <a:p>
            <a:pPr marL="0" indent="0" algn="ctr">
              <a:buNone/>
            </a:pPr>
            <a:r>
              <a:rPr lang="en-DE" dirty="0"/>
              <a:t>	Empower new rehabilitative approaches.  </a:t>
            </a:r>
          </a:p>
          <a:p>
            <a:pPr marL="0" indent="0" algn="ctr">
              <a:buNone/>
            </a:pPr>
            <a:r>
              <a:rPr lang="en-DE" dirty="0"/>
              <a:t>	Return to work and increased independence.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D4A6700-A6A8-C4A1-4121-9780796B66EA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Neural Horizons Workshop, </a:t>
            </a:r>
            <a:r>
              <a:rPr lang="en-DE" altLang="fr-FR" b="1" dirty="0" err="1">
                <a:solidFill>
                  <a:srgbClr val="0035BA"/>
                </a:solidFill>
                <a:cs typeface="Arial" pitchFamily="34" charset="0"/>
              </a:rPr>
              <a:t>Gardanne</a:t>
            </a: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, France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2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5E91-BD60-B69C-2BD6-5E094EC2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do prospective users want?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9FC40-C55E-C0F6-073C-6F8FB6F56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4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EEA35-C856-A5CF-10DB-F3AEDAC3BF32}"/>
              </a:ext>
            </a:extLst>
          </p:cNvPr>
          <p:cNvSpPr txBox="1"/>
          <p:nvPr/>
        </p:nvSpPr>
        <p:spPr>
          <a:xfrm>
            <a:off x="695400" y="5300681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dirty="0"/>
              <a:t>SCI: Collinger et al 2013</a:t>
            </a:r>
            <a:endParaRPr lang="en-US" sz="1600" dirty="0"/>
          </a:p>
        </p:txBody>
      </p:sp>
      <p:pic>
        <p:nvPicPr>
          <p:cNvPr id="8" name="Picture 7" descr="A graph of different sizes and colors&#10;&#10;Description automatically generated with medium confidence">
            <a:extLst>
              <a:ext uri="{FF2B5EF4-FFF2-40B4-BE49-F238E27FC236}">
                <a16:creationId xmlns:a16="http://schemas.microsoft.com/office/drawing/2014/main" id="{1D02B007-2083-0BBA-A4F6-9E1069532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46" y="1070140"/>
            <a:ext cx="5683202" cy="4156236"/>
          </a:xfrm>
          <a:prstGeom prst="rect">
            <a:avLst/>
          </a:prstGeom>
        </p:spPr>
      </p:pic>
      <p:pic>
        <p:nvPicPr>
          <p:cNvPr id="9" name="Picture 8" descr="A graph of different sizes of columns&#10;&#10;Description automatically generated with medium confidence">
            <a:extLst>
              <a:ext uri="{FF2B5EF4-FFF2-40B4-BE49-F238E27FC236}">
                <a16:creationId xmlns:a16="http://schemas.microsoft.com/office/drawing/2014/main" id="{81205AAD-5096-9720-A6B7-19E8B87B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3" y="1104435"/>
            <a:ext cx="5687480" cy="4156235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3AF0B29-2BFB-0F3B-BB09-2B67092AAA53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Neural Horizons Workshop, </a:t>
            </a:r>
            <a:r>
              <a:rPr lang="en-DE" altLang="fr-FR" b="1" dirty="0" err="1">
                <a:solidFill>
                  <a:srgbClr val="0035BA"/>
                </a:solidFill>
                <a:cs typeface="Arial" pitchFamily="34" charset="0"/>
              </a:rPr>
              <a:t>Gardanne</a:t>
            </a: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, France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2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BB8F-4F0A-679D-9A16-D4E0169C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has been demonstrated?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2F34-9FA1-F418-16A1-D747B5CB7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5</a:t>
            </a:fld>
            <a:endParaRPr lang="fr-FR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6283EDC-31CA-2298-AA89-910E1E3AC9FF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>
                <a:solidFill>
                  <a:srgbClr val="0035BA"/>
                </a:solidFill>
                <a:cs typeface="Arial" pitchFamily="34" charset="0"/>
              </a:rPr>
              <a:t>Neural Horizons Workshop, Gardanne, France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1D9F37-EE67-6407-A3DE-BB7F47218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516" y="2118859"/>
            <a:ext cx="4490268" cy="2119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C5F541-37F8-8DB9-1D02-9E822D73F0BA}"/>
              </a:ext>
            </a:extLst>
          </p:cNvPr>
          <p:cNvSpPr txBox="1"/>
          <p:nvPr/>
        </p:nvSpPr>
        <p:spPr>
          <a:xfrm>
            <a:off x="7626220" y="413222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/>
              <a:t>Fig. Willett et al 2023</a:t>
            </a: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DEA4CEF-0D0C-6AF7-C79C-E62637030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305" y="1199730"/>
            <a:ext cx="2740426" cy="39644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82F4D0-6655-3024-1CAA-F3C6A3D4444A}"/>
              </a:ext>
            </a:extLst>
          </p:cNvPr>
          <p:cNvSpPr txBox="1"/>
          <p:nvPr/>
        </p:nvSpPr>
        <p:spPr>
          <a:xfrm>
            <a:off x="3939354" y="5164213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/>
              <a:t>Fig. Flesher et al 2021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AA5A69-84CB-1A0F-4DE1-F5F92CFE3BEC}"/>
              </a:ext>
            </a:extLst>
          </p:cNvPr>
          <p:cNvSpPr txBox="1"/>
          <p:nvPr/>
        </p:nvSpPr>
        <p:spPr>
          <a:xfrm>
            <a:off x="7612822" y="464194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/>
              <a:t>60+ words/minute speech decoding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F3090C-281F-FA95-9CC9-F7D3FD0ABD22}"/>
              </a:ext>
            </a:extLst>
          </p:cNvPr>
          <p:cNvSpPr txBox="1"/>
          <p:nvPr/>
        </p:nvSpPr>
        <p:spPr>
          <a:xfrm>
            <a:off x="3939354" y="555709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/>
              <a:t>5D prosthetic control with tactile feedback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9C2EAB-9EE1-1F54-140B-C1846A3E5343}"/>
              </a:ext>
            </a:extLst>
          </p:cNvPr>
          <p:cNvSpPr txBox="1"/>
          <p:nvPr/>
        </p:nvSpPr>
        <p:spPr>
          <a:xfrm>
            <a:off x="236216" y="4039889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 err="1"/>
              <a:t>Img</a:t>
            </a:r>
            <a:r>
              <a:rPr lang="en-DE" sz="2000" dirty="0"/>
              <a:t>. </a:t>
            </a:r>
            <a:r>
              <a:rPr lang="en-DE" sz="2000" i="1" dirty="0"/>
              <a:t>The Guardian</a:t>
            </a:r>
            <a:r>
              <a:rPr lang="en-DE" sz="2000" dirty="0"/>
              <a:t>, 2005.</a:t>
            </a:r>
          </a:p>
          <a:p>
            <a:endParaRPr lang="en-DE" sz="2000" dirty="0"/>
          </a:p>
          <a:p>
            <a:r>
              <a:rPr lang="en-DE" sz="2000" dirty="0" err="1"/>
              <a:t>BrainGate</a:t>
            </a:r>
            <a:r>
              <a:rPr lang="en-DE" sz="2000" dirty="0"/>
              <a:t> 2004</a:t>
            </a:r>
          </a:p>
          <a:p>
            <a:r>
              <a:rPr lang="en-DE" sz="2000" dirty="0"/>
              <a:t>Hochberg et al 2006</a:t>
            </a:r>
            <a:br>
              <a:rPr lang="en-DE" sz="2000" dirty="0"/>
            </a:br>
            <a:endParaRPr lang="en-DE" sz="2000" dirty="0"/>
          </a:p>
          <a:p>
            <a:r>
              <a:rPr lang="en-DE" sz="2000" dirty="0"/>
              <a:t>Device and prosthetic control</a:t>
            </a:r>
            <a:endParaRPr lang="en-US" sz="2000" dirty="0"/>
          </a:p>
        </p:txBody>
      </p:sp>
      <p:pic>
        <p:nvPicPr>
          <p:cNvPr id="25" name="Picture 24" descr="A person getting a haircut&#10;&#10;AI-generated content may be incorrect.">
            <a:extLst>
              <a:ext uri="{FF2B5EF4-FFF2-40B4-BE49-F238E27FC236}">
                <a16:creationId xmlns:a16="http://schemas.microsoft.com/office/drawing/2014/main" id="{7F12A0C1-D085-D904-34ED-26892C6F6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49103"/>
            <a:ext cx="129614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7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5EE51-6156-FA39-E7FB-91FE985C1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2301-E8F3-BC8B-D541-8521295C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Where are the market-ready BCI systems?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5C674-05E7-958D-7C99-148867908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6</a:t>
            </a:fld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D0DE38-4F9F-5A97-2BB7-504B867F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12" y="1124744"/>
            <a:ext cx="10972800" cy="4785400"/>
          </a:xfrm>
        </p:spPr>
        <p:txBody>
          <a:bodyPr>
            <a:normAutofit fontScale="92500" lnSpcReduction="20000"/>
          </a:bodyPr>
          <a:lstStyle/>
          <a:p>
            <a:r>
              <a:rPr lang="en-DE" dirty="0"/>
              <a:t>There is a growing number of implantable devices on the market for other indications:</a:t>
            </a:r>
          </a:p>
          <a:p>
            <a:pPr lvl="1"/>
            <a:r>
              <a:rPr lang="en-DE" dirty="0"/>
              <a:t>DBS for </a:t>
            </a:r>
            <a:r>
              <a:rPr lang="en-DE" dirty="0" err="1"/>
              <a:t>Parkinsons</a:t>
            </a:r>
            <a:r>
              <a:rPr lang="en-DE" dirty="0"/>
              <a:t>, Tremor, related diseases</a:t>
            </a:r>
          </a:p>
          <a:p>
            <a:pPr lvl="1"/>
            <a:r>
              <a:rPr lang="en-DE" dirty="0"/>
              <a:t>RNS to treat Epilepsy</a:t>
            </a:r>
          </a:p>
          <a:p>
            <a:pPr lvl="1"/>
            <a:r>
              <a:rPr lang="en-DE" dirty="0"/>
              <a:t>Peripheral stimulation systems (epilepsy, pain, etc.)</a:t>
            </a:r>
          </a:p>
          <a:p>
            <a:pPr lvl="1"/>
            <a:r>
              <a:rPr lang="en-DE" dirty="0"/>
              <a:t>Cochlear implants </a:t>
            </a:r>
          </a:p>
          <a:p>
            <a:r>
              <a:rPr lang="en-DE" dirty="0"/>
              <a:t>Similar characteristics to an imagined BCI system! </a:t>
            </a:r>
          </a:p>
          <a:p>
            <a:pPr lvl="1"/>
            <a:r>
              <a:rPr lang="en-DE" dirty="0"/>
              <a:t>Fully implantable, electrodes in/near brain tissue, capable of data collection and/or stimulation, on-board logic, wireless powering</a:t>
            </a:r>
          </a:p>
          <a:p>
            <a:r>
              <a:rPr lang="en-DE" dirty="0"/>
              <a:t>These devices have served as a model for many proposed BCI systems but there are critical differences as we will see...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4895048-A5FD-7FF3-AEBE-774077A50B69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>
                <a:solidFill>
                  <a:srgbClr val="0035BA"/>
                </a:solidFill>
                <a:cs typeface="Arial" pitchFamily="34" charset="0"/>
              </a:rPr>
              <a:t>Neural Horizons Workshop, Gardanne, France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7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D62FD-1148-7C83-0E07-2499C633C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12CC-33AC-2AE9-E8D1-0387EAB0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DBS treatment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38F9B-F890-93C8-CB55-0FF161DD5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7</a:t>
            </a:fld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924C2D-D018-E18D-92AD-A21F1EE33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40" y="1340769"/>
            <a:ext cx="5126360" cy="4785400"/>
          </a:xfrm>
        </p:spPr>
        <p:txBody>
          <a:bodyPr/>
          <a:lstStyle/>
          <a:p>
            <a:r>
              <a:rPr lang="en-DE" dirty="0"/>
              <a:t>DBS systems for Parkinson’s disease typically deliver stimulation to one of four electrode contacts (per hemisphere) and must not record data for the therapy</a:t>
            </a: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26956FB-5404-E383-009C-2389D6B88583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>
                <a:solidFill>
                  <a:srgbClr val="0035BA"/>
                </a:solidFill>
                <a:cs typeface="Arial" pitchFamily="34" charset="0"/>
              </a:rPr>
              <a:t>Neural Horizons Workshop, Gardanne, France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5C00D6E-1B53-89F8-7A63-BE4E4B0C94F3}"/>
              </a:ext>
            </a:extLst>
          </p:cNvPr>
          <p:cNvGrpSpPr/>
          <p:nvPr/>
        </p:nvGrpSpPr>
        <p:grpSpPr>
          <a:xfrm>
            <a:off x="484015" y="1371763"/>
            <a:ext cx="5409611" cy="4356930"/>
            <a:chOff x="484015" y="1371763"/>
            <a:chExt cx="5409611" cy="4356930"/>
          </a:xfrm>
        </p:grpSpPr>
        <p:pic>
          <p:nvPicPr>
            <p:cNvPr id="16" name="Picture 15" descr="A drawing of a brain&#10;&#10;AI-generated content may be incorrect.">
              <a:extLst>
                <a:ext uri="{FF2B5EF4-FFF2-40B4-BE49-F238E27FC236}">
                  <a16:creationId xmlns:a16="http://schemas.microsoft.com/office/drawing/2014/main" id="{CCFD1F7A-90DC-6415-BE38-C175DA12E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15" y="1371763"/>
              <a:ext cx="5409611" cy="435693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085F627-35AB-8E0C-CBF5-0D1C34444A5A}"/>
                </a:ext>
              </a:extLst>
            </p:cNvPr>
            <p:cNvGrpSpPr/>
            <p:nvPr/>
          </p:nvGrpSpPr>
          <p:grpSpPr>
            <a:xfrm>
              <a:off x="3395224" y="1568851"/>
              <a:ext cx="83231" cy="1656184"/>
              <a:chOff x="2875247" y="1772816"/>
              <a:chExt cx="135632" cy="1656184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2DD9FE16-25DB-9B7C-5CE8-84D9A5CECE8E}"/>
                  </a:ext>
                </a:extLst>
              </p:cNvPr>
              <p:cNvSpPr/>
              <p:nvPr/>
            </p:nvSpPr>
            <p:spPr>
              <a:xfrm>
                <a:off x="2875247" y="1772816"/>
                <a:ext cx="135632" cy="16561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403DC45B-04F7-029B-98EF-7E46A996E060}"/>
                  </a:ext>
                </a:extLst>
              </p:cNvPr>
              <p:cNvSpPr/>
              <p:nvPr/>
            </p:nvSpPr>
            <p:spPr>
              <a:xfrm>
                <a:off x="2875247" y="3284984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8D3C6BA1-050D-37A1-35ED-F8F9E3A47EA2}"/>
                  </a:ext>
                </a:extLst>
              </p:cNvPr>
              <p:cNvSpPr/>
              <p:nvPr/>
            </p:nvSpPr>
            <p:spPr>
              <a:xfrm>
                <a:off x="2875247" y="3064851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63C54C2-082C-D4C5-B96A-A2220127E395}"/>
                  </a:ext>
                </a:extLst>
              </p:cNvPr>
              <p:cNvSpPr/>
              <p:nvPr/>
            </p:nvSpPr>
            <p:spPr>
              <a:xfrm>
                <a:off x="2875247" y="284060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728A42D3-6ABF-815B-F202-5FE4CD3DAD9D}"/>
                  </a:ext>
                </a:extLst>
              </p:cNvPr>
              <p:cNvSpPr/>
              <p:nvPr/>
            </p:nvSpPr>
            <p:spPr>
              <a:xfrm>
                <a:off x="2875247" y="261007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D1573AD7-3BC8-AD01-6A86-979D65BF5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559722"/>
            <a:ext cx="1440160" cy="1740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6A23A0-2CEE-8225-63E2-AC7AA38F477B}"/>
              </a:ext>
            </a:extLst>
          </p:cNvPr>
          <p:cNvSpPr txBox="1"/>
          <p:nvPr/>
        </p:nvSpPr>
        <p:spPr>
          <a:xfrm>
            <a:off x="6550124" y="502733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Implanted to chest, tunnelled wires to skull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6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FBB8A-7CAA-E0BF-892B-906D6A566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omputer and medical equipment&#10;&#10;AI-generated content may be incorrect.">
            <a:extLst>
              <a:ext uri="{FF2B5EF4-FFF2-40B4-BE49-F238E27FC236}">
                <a16:creationId xmlns:a16="http://schemas.microsoft.com/office/drawing/2014/main" id="{40E448E9-119E-3E68-A13F-0377FD3EB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17" y="4676507"/>
            <a:ext cx="2992229" cy="167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C741E-3925-D5C1-7FCA-BADA7A37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EEG/ECoG data collection for Epilepsy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82F6A-2D07-AAA2-C70E-EC808E16C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45E7C2-205A-9A32-8BB3-68EC6C076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503" y="1340769"/>
            <a:ext cx="6295497" cy="4785400"/>
          </a:xfrm>
        </p:spPr>
        <p:txBody>
          <a:bodyPr>
            <a:normAutofit/>
          </a:bodyPr>
          <a:lstStyle/>
          <a:p>
            <a:r>
              <a:rPr lang="en-DE" dirty="0"/>
              <a:t>To diagnose and localize focal epilepsy, clinical EEG systems sample data from hundreds of electrode contacts (usually 1kHz)</a:t>
            </a:r>
          </a:p>
          <a:p>
            <a:endParaRPr lang="en-DE" dirty="0"/>
          </a:p>
          <a:p>
            <a:r>
              <a:rPr lang="en-DE" dirty="0"/>
              <a:t>256 channels @ 16 bits </a:t>
            </a:r>
            <a:r>
              <a:rPr lang="en-DE" dirty="0">
                <a:sym typeface="Wingdings" panose="05000000000000000000" pitchFamily="2" charset="2"/>
              </a:rPr>
              <a:t> </a:t>
            </a:r>
            <a:r>
              <a:rPr lang="en-DE" b="1" dirty="0">
                <a:sym typeface="Wingdings" panose="05000000000000000000" pitchFamily="2" charset="2"/>
              </a:rPr>
              <a:t>4 Mbps</a:t>
            </a:r>
          </a:p>
          <a:p>
            <a:pPr lvl="1"/>
            <a:r>
              <a:rPr lang="en-DE" dirty="0">
                <a:sym typeface="Wingdings" panose="05000000000000000000" pitchFamily="2" charset="2"/>
              </a:rPr>
              <a:t>Wired devices in clinic</a:t>
            </a:r>
          </a:p>
          <a:p>
            <a:pPr lvl="1"/>
            <a:r>
              <a:rPr lang="en-DE" dirty="0">
                <a:sym typeface="Wingdings" panose="05000000000000000000" pitchFamily="2" charset="2"/>
              </a:rPr>
              <a:t>Percutaneous</a:t>
            </a: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5C50768-0B3A-D746-F186-76D4EA2FF26B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>
                <a:solidFill>
                  <a:srgbClr val="0035BA"/>
                </a:solidFill>
                <a:cs typeface="Arial" pitchFamily="34" charset="0"/>
              </a:rPr>
              <a:t>Neural Horizons Workshop, Gardanne, France </a:t>
            </a:r>
            <a:r>
              <a:rPr lang="fr-FR" altLang="fr-FR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B1CCF31-261D-DA65-E125-3E83883508E7}"/>
              </a:ext>
            </a:extLst>
          </p:cNvPr>
          <p:cNvGrpSpPr/>
          <p:nvPr/>
        </p:nvGrpSpPr>
        <p:grpSpPr>
          <a:xfrm>
            <a:off x="484015" y="1371763"/>
            <a:ext cx="5474794" cy="4356930"/>
            <a:chOff x="484015" y="1371763"/>
            <a:chExt cx="5474794" cy="4356930"/>
          </a:xfrm>
        </p:grpSpPr>
        <p:pic>
          <p:nvPicPr>
            <p:cNvPr id="6" name="Picture 5" descr="A drawing of a brain&#10;&#10;AI-generated content may be incorrect.">
              <a:extLst>
                <a:ext uri="{FF2B5EF4-FFF2-40B4-BE49-F238E27FC236}">
                  <a16:creationId xmlns:a16="http://schemas.microsoft.com/office/drawing/2014/main" id="{156F1994-17C7-D253-C3FD-2460A86C4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15" y="1371763"/>
              <a:ext cx="5409611" cy="435693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DF0AD4-DA76-A971-8598-20B61A53DAD1}"/>
                </a:ext>
              </a:extLst>
            </p:cNvPr>
            <p:cNvGrpSpPr/>
            <p:nvPr/>
          </p:nvGrpSpPr>
          <p:grpSpPr>
            <a:xfrm>
              <a:off x="3395224" y="1568851"/>
              <a:ext cx="83231" cy="1656184"/>
              <a:chOff x="2875247" y="1772816"/>
              <a:chExt cx="135632" cy="1656184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249C002-091C-1C38-3474-7EB25D320C16}"/>
                  </a:ext>
                </a:extLst>
              </p:cNvPr>
              <p:cNvSpPr/>
              <p:nvPr/>
            </p:nvSpPr>
            <p:spPr>
              <a:xfrm>
                <a:off x="2875247" y="1772816"/>
                <a:ext cx="135632" cy="16561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323D79A-8C0E-BE05-9CE4-132589ADDADB}"/>
                  </a:ext>
                </a:extLst>
              </p:cNvPr>
              <p:cNvSpPr/>
              <p:nvPr/>
            </p:nvSpPr>
            <p:spPr>
              <a:xfrm>
                <a:off x="2875247" y="3284984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D31795F-5447-A6C6-F74F-EC9F3D323297}"/>
                  </a:ext>
                </a:extLst>
              </p:cNvPr>
              <p:cNvSpPr/>
              <p:nvPr/>
            </p:nvSpPr>
            <p:spPr>
              <a:xfrm>
                <a:off x="2875247" y="3064851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AAB7F9F-B756-8B5A-4196-4195C3267558}"/>
                  </a:ext>
                </a:extLst>
              </p:cNvPr>
              <p:cNvSpPr/>
              <p:nvPr/>
            </p:nvSpPr>
            <p:spPr>
              <a:xfrm>
                <a:off x="2875247" y="284060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10B9C90-341D-738A-387C-17BEF69EB5CD}"/>
                  </a:ext>
                </a:extLst>
              </p:cNvPr>
              <p:cNvSpPr/>
              <p:nvPr/>
            </p:nvSpPr>
            <p:spPr>
              <a:xfrm>
                <a:off x="2875247" y="261007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6431E62-0EF9-C526-F126-150EFAAB6C5D}"/>
                </a:ext>
              </a:extLst>
            </p:cNvPr>
            <p:cNvGrpSpPr/>
            <p:nvPr/>
          </p:nvGrpSpPr>
          <p:grpSpPr>
            <a:xfrm>
              <a:off x="2318225" y="3124374"/>
              <a:ext cx="947822" cy="945137"/>
              <a:chOff x="3418572" y="2051656"/>
              <a:chExt cx="947822" cy="94513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53493495-BB49-A096-96B8-238056596D52}"/>
                  </a:ext>
                </a:extLst>
              </p:cNvPr>
              <p:cNvSpPr/>
              <p:nvPr/>
            </p:nvSpPr>
            <p:spPr>
              <a:xfrm>
                <a:off x="3481687" y="2460733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E56E32-A46C-4A16-7B84-600ACD51036A}"/>
                  </a:ext>
                </a:extLst>
              </p:cNvPr>
              <p:cNvSpPr/>
              <p:nvPr/>
            </p:nvSpPr>
            <p:spPr>
              <a:xfrm>
                <a:off x="3688818" y="2388725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129011D-E535-A61C-73BB-72A5E231298F}"/>
                  </a:ext>
                </a:extLst>
              </p:cNvPr>
              <p:cNvSpPr/>
              <p:nvPr/>
            </p:nvSpPr>
            <p:spPr>
              <a:xfrm>
                <a:off x="3895915" y="231180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A168E9C-3802-827D-CE53-4FFDEDBEADCB}"/>
                  </a:ext>
                </a:extLst>
              </p:cNvPr>
              <p:cNvSpPr/>
              <p:nvPr/>
            </p:nvSpPr>
            <p:spPr>
              <a:xfrm>
                <a:off x="4103012" y="223979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4E37B2E-6963-D051-7197-8B2ECB022A9F}"/>
                  </a:ext>
                </a:extLst>
              </p:cNvPr>
              <p:cNvSpPr/>
              <p:nvPr/>
            </p:nvSpPr>
            <p:spPr>
              <a:xfrm>
                <a:off x="3544768" y="2653207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AA0261E-FEB1-EB5F-AF37-54B68AFA5440}"/>
                  </a:ext>
                </a:extLst>
              </p:cNvPr>
              <p:cNvSpPr/>
              <p:nvPr/>
            </p:nvSpPr>
            <p:spPr>
              <a:xfrm>
                <a:off x="3751899" y="2581199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356652C-F575-9062-4E97-28CBBB99C10E}"/>
                  </a:ext>
                </a:extLst>
              </p:cNvPr>
              <p:cNvSpPr/>
              <p:nvPr/>
            </p:nvSpPr>
            <p:spPr>
              <a:xfrm>
                <a:off x="3958996" y="250427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6EDDF74-EE90-0B16-620F-DCD09292AC9E}"/>
                  </a:ext>
                </a:extLst>
              </p:cNvPr>
              <p:cNvSpPr/>
              <p:nvPr/>
            </p:nvSpPr>
            <p:spPr>
              <a:xfrm>
                <a:off x="4166093" y="243226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E303A24-4434-5B05-4B06-C1D226E70ED3}"/>
                  </a:ext>
                </a:extLst>
              </p:cNvPr>
              <p:cNvSpPr/>
              <p:nvPr/>
            </p:nvSpPr>
            <p:spPr>
              <a:xfrm>
                <a:off x="3418572" y="2272597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7A362B7-6DEC-9CC6-49E8-BB789C387DD4}"/>
                  </a:ext>
                </a:extLst>
              </p:cNvPr>
              <p:cNvSpPr/>
              <p:nvPr/>
            </p:nvSpPr>
            <p:spPr>
              <a:xfrm>
                <a:off x="3625703" y="2200589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2CE8C03-587E-9E44-21CA-6086942FF2A9}"/>
                  </a:ext>
                </a:extLst>
              </p:cNvPr>
              <p:cNvSpPr/>
              <p:nvPr/>
            </p:nvSpPr>
            <p:spPr>
              <a:xfrm>
                <a:off x="3832800" y="21236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FFCE8B1-91C6-0D43-6A89-70B8EFC74036}"/>
                  </a:ext>
                </a:extLst>
              </p:cNvPr>
              <p:cNvSpPr/>
              <p:nvPr/>
            </p:nvSpPr>
            <p:spPr>
              <a:xfrm>
                <a:off x="4039897" y="205165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94D0EC6-0C92-85F0-7153-063D01C247B8}"/>
                  </a:ext>
                </a:extLst>
              </p:cNvPr>
              <p:cNvSpPr/>
              <p:nvPr/>
            </p:nvSpPr>
            <p:spPr>
              <a:xfrm>
                <a:off x="3601053" y="2852777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62D614B-C564-6421-BF23-8DFDD836D53D}"/>
                  </a:ext>
                </a:extLst>
              </p:cNvPr>
              <p:cNvSpPr/>
              <p:nvPr/>
            </p:nvSpPr>
            <p:spPr>
              <a:xfrm>
                <a:off x="3808184" y="2780769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407163F-9EC3-DA15-8A75-69AFC5A4F8C1}"/>
                  </a:ext>
                </a:extLst>
              </p:cNvPr>
              <p:cNvSpPr/>
              <p:nvPr/>
            </p:nvSpPr>
            <p:spPr>
              <a:xfrm>
                <a:off x="4015281" y="270384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62EAB63-3667-BCC0-ADE9-05DDAB799F55}"/>
                  </a:ext>
                </a:extLst>
              </p:cNvPr>
              <p:cNvSpPr/>
              <p:nvPr/>
            </p:nvSpPr>
            <p:spPr>
              <a:xfrm>
                <a:off x="4222378" y="263183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CA943F-89E1-40B8-794B-1E62989D7B83}"/>
                </a:ext>
              </a:extLst>
            </p:cNvPr>
            <p:cNvGrpSpPr/>
            <p:nvPr/>
          </p:nvGrpSpPr>
          <p:grpSpPr>
            <a:xfrm rot="1049354">
              <a:off x="4404460" y="1834794"/>
              <a:ext cx="83231" cy="1656184"/>
              <a:chOff x="2875247" y="1772816"/>
              <a:chExt cx="135632" cy="165618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34E1619-F76D-0AC5-9690-7EA41C56BC22}"/>
                  </a:ext>
                </a:extLst>
              </p:cNvPr>
              <p:cNvSpPr/>
              <p:nvPr/>
            </p:nvSpPr>
            <p:spPr>
              <a:xfrm>
                <a:off x="2875247" y="1772816"/>
                <a:ext cx="135632" cy="16561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A95AB3C-8DD5-6413-23D6-CA418D99CECE}"/>
                  </a:ext>
                </a:extLst>
              </p:cNvPr>
              <p:cNvSpPr/>
              <p:nvPr/>
            </p:nvSpPr>
            <p:spPr>
              <a:xfrm>
                <a:off x="2875247" y="3284984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68F8CD7-3D8E-555A-D793-AEC61D0F8F23}"/>
                  </a:ext>
                </a:extLst>
              </p:cNvPr>
              <p:cNvSpPr/>
              <p:nvPr/>
            </p:nvSpPr>
            <p:spPr>
              <a:xfrm>
                <a:off x="2875247" y="3064851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1C526FF-E1B6-E535-C991-1D124FC92ED2}"/>
                  </a:ext>
                </a:extLst>
              </p:cNvPr>
              <p:cNvSpPr/>
              <p:nvPr/>
            </p:nvSpPr>
            <p:spPr>
              <a:xfrm>
                <a:off x="2875247" y="284060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CC01637-2BBE-EAEF-422E-09C1C65871CF}"/>
                  </a:ext>
                </a:extLst>
              </p:cNvPr>
              <p:cNvSpPr/>
              <p:nvPr/>
            </p:nvSpPr>
            <p:spPr>
              <a:xfrm>
                <a:off x="2875247" y="261007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50C7E8F-1572-9EF6-9DE8-E6BA0C4C54AD}"/>
                </a:ext>
              </a:extLst>
            </p:cNvPr>
            <p:cNvGrpSpPr/>
            <p:nvPr/>
          </p:nvGrpSpPr>
          <p:grpSpPr>
            <a:xfrm rot="21089822">
              <a:off x="2462785" y="1409571"/>
              <a:ext cx="83231" cy="1656184"/>
              <a:chOff x="2875247" y="1772816"/>
              <a:chExt cx="135632" cy="1656184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2BBC9017-D3E8-FC62-1A6D-9D864D8084CB}"/>
                  </a:ext>
                </a:extLst>
              </p:cNvPr>
              <p:cNvSpPr/>
              <p:nvPr/>
            </p:nvSpPr>
            <p:spPr>
              <a:xfrm>
                <a:off x="2875247" y="1772816"/>
                <a:ext cx="135632" cy="16561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A30E4C1-147B-29B8-6C4B-BAA04EE06C80}"/>
                  </a:ext>
                </a:extLst>
              </p:cNvPr>
              <p:cNvSpPr/>
              <p:nvPr/>
            </p:nvSpPr>
            <p:spPr>
              <a:xfrm>
                <a:off x="2875247" y="3284984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019001D-97E1-3D40-9290-4EBA6B4AA9F1}"/>
                  </a:ext>
                </a:extLst>
              </p:cNvPr>
              <p:cNvSpPr/>
              <p:nvPr/>
            </p:nvSpPr>
            <p:spPr>
              <a:xfrm>
                <a:off x="2875247" y="3064851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CDF1CE4D-E8E6-6156-EEFB-ABBBA34AEDB1}"/>
                  </a:ext>
                </a:extLst>
              </p:cNvPr>
              <p:cNvSpPr/>
              <p:nvPr/>
            </p:nvSpPr>
            <p:spPr>
              <a:xfrm>
                <a:off x="2875247" y="284060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4482F52-8A7C-725B-225E-5A0772654777}"/>
                  </a:ext>
                </a:extLst>
              </p:cNvPr>
              <p:cNvSpPr/>
              <p:nvPr/>
            </p:nvSpPr>
            <p:spPr>
              <a:xfrm>
                <a:off x="2875247" y="261007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69596A-D63E-F2A4-F7B8-55A5E6385BB3}"/>
                </a:ext>
              </a:extLst>
            </p:cNvPr>
            <p:cNvGrpSpPr/>
            <p:nvPr/>
          </p:nvGrpSpPr>
          <p:grpSpPr>
            <a:xfrm>
              <a:off x="2874268" y="1432151"/>
              <a:ext cx="83231" cy="1656184"/>
              <a:chOff x="2875247" y="1772816"/>
              <a:chExt cx="135632" cy="1656184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ACC5616E-4D56-892D-978F-C035DA6832D7}"/>
                  </a:ext>
                </a:extLst>
              </p:cNvPr>
              <p:cNvSpPr/>
              <p:nvPr/>
            </p:nvSpPr>
            <p:spPr>
              <a:xfrm>
                <a:off x="2875247" y="1772816"/>
                <a:ext cx="135632" cy="16561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041D14B0-5CA6-FE1D-0D5F-20D49C52A9E9}"/>
                  </a:ext>
                </a:extLst>
              </p:cNvPr>
              <p:cNvSpPr/>
              <p:nvPr/>
            </p:nvSpPr>
            <p:spPr>
              <a:xfrm>
                <a:off x="2875247" y="3284984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3FCE087-B513-8D06-33D8-5216D5972B57}"/>
                  </a:ext>
                </a:extLst>
              </p:cNvPr>
              <p:cNvSpPr/>
              <p:nvPr/>
            </p:nvSpPr>
            <p:spPr>
              <a:xfrm>
                <a:off x="2875247" y="3064851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0377FB56-B4EA-8B31-16E5-8B272BAB1145}"/>
                  </a:ext>
                </a:extLst>
              </p:cNvPr>
              <p:cNvSpPr/>
              <p:nvPr/>
            </p:nvSpPr>
            <p:spPr>
              <a:xfrm>
                <a:off x="2875247" y="284060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EF40E197-9E3B-8A40-B805-ED31B6E4AD77}"/>
                  </a:ext>
                </a:extLst>
              </p:cNvPr>
              <p:cNvSpPr/>
              <p:nvPr/>
            </p:nvSpPr>
            <p:spPr>
              <a:xfrm>
                <a:off x="2875247" y="261007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0DC3291-1E55-1889-6116-437D0E74512C}"/>
                </a:ext>
              </a:extLst>
            </p:cNvPr>
            <p:cNvGrpSpPr/>
            <p:nvPr/>
          </p:nvGrpSpPr>
          <p:grpSpPr>
            <a:xfrm rot="3844039">
              <a:off x="5089101" y="2201346"/>
              <a:ext cx="83231" cy="1656184"/>
              <a:chOff x="2875247" y="1772816"/>
              <a:chExt cx="135632" cy="165618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BE4C13BC-0292-0AB7-81CA-2474044A68A1}"/>
                  </a:ext>
                </a:extLst>
              </p:cNvPr>
              <p:cNvSpPr/>
              <p:nvPr/>
            </p:nvSpPr>
            <p:spPr>
              <a:xfrm>
                <a:off x="2875247" y="1772816"/>
                <a:ext cx="135632" cy="16561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598A5058-C2FF-9876-0E78-5C2C7C090E90}"/>
                  </a:ext>
                </a:extLst>
              </p:cNvPr>
              <p:cNvSpPr/>
              <p:nvPr/>
            </p:nvSpPr>
            <p:spPr>
              <a:xfrm>
                <a:off x="2875247" y="3284984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49A129C-B5A2-03A3-D11B-FCCC5263B35D}"/>
                  </a:ext>
                </a:extLst>
              </p:cNvPr>
              <p:cNvSpPr/>
              <p:nvPr/>
            </p:nvSpPr>
            <p:spPr>
              <a:xfrm>
                <a:off x="2875247" y="3064851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09AD17C-2034-B083-3FB5-4F4C725D1AED}"/>
                  </a:ext>
                </a:extLst>
              </p:cNvPr>
              <p:cNvSpPr/>
              <p:nvPr/>
            </p:nvSpPr>
            <p:spPr>
              <a:xfrm>
                <a:off x="2875247" y="284060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6C53374E-59E4-B837-45EE-9DE02E2649FF}"/>
                  </a:ext>
                </a:extLst>
              </p:cNvPr>
              <p:cNvSpPr/>
              <p:nvPr/>
            </p:nvSpPr>
            <p:spPr>
              <a:xfrm>
                <a:off x="2875247" y="261007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21FE7BF-52A0-8684-F7B1-DDBFE4776278}"/>
                </a:ext>
              </a:extLst>
            </p:cNvPr>
            <p:cNvGrpSpPr/>
            <p:nvPr/>
          </p:nvGrpSpPr>
          <p:grpSpPr>
            <a:xfrm rot="4768416">
              <a:off x="4966974" y="2818235"/>
              <a:ext cx="83231" cy="1656184"/>
              <a:chOff x="2875247" y="1772816"/>
              <a:chExt cx="135632" cy="1656184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CAFDF7DE-E98B-C193-5AD5-5AA61B5BA0A1}"/>
                  </a:ext>
                </a:extLst>
              </p:cNvPr>
              <p:cNvSpPr/>
              <p:nvPr/>
            </p:nvSpPr>
            <p:spPr>
              <a:xfrm>
                <a:off x="2875247" y="1772816"/>
                <a:ext cx="135632" cy="16561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1315B360-7A9C-8C1D-F4CA-4120B07375F1}"/>
                  </a:ext>
                </a:extLst>
              </p:cNvPr>
              <p:cNvSpPr/>
              <p:nvPr/>
            </p:nvSpPr>
            <p:spPr>
              <a:xfrm>
                <a:off x="2875247" y="3284984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3D3C71C8-FFED-B200-25BE-07E91EA793FB}"/>
                  </a:ext>
                </a:extLst>
              </p:cNvPr>
              <p:cNvSpPr/>
              <p:nvPr/>
            </p:nvSpPr>
            <p:spPr>
              <a:xfrm>
                <a:off x="2875247" y="3064851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B8470457-91FD-D11E-8BCC-01AB9F33500B}"/>
                  </a:ext>
                </a:extLst>
              </p:cNvPr>
              <p:cNvSpPr/>
              <p:nvPr/>
            </p:nvSpPr>
            <p:spPr>
              <a:xfrm>
                <a:off x="2875247" y="284060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E7847BAB-B1BB-0B92-E5F2-E12D51CFE5E3}"/>
                  </a:ext>
                </a:extLst>
              </p:cNvPr>
              <p:cNvSpPr/>
              <p:nvPr/>
            </p:nvSpPr>
            <p:spPr>
              <a:xfrm>
                <a:off x="2875247" y="261007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4480423-4534-C80C-E8A1-6AEAE0097B84}"/>
                </a:ext>
              </a:extLst>
            </p:cNvPr>
            <p:cNvGrpSpPr/>
            <p:nvPr/>
          </p:nvGrpSpPr>
          <p:grpSpPr>
            <a:xfrm rot="19862871">
              <a:off x="1928778" y="1585338"/>
              <a:ext cx="83231" cy="1656184"/>
              <a:chOff x="2875247" y="1772816"/>
              <a:chExt cx="135632" cy="1656184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5E533810-CD66-0653-A88D-A8E974453CBA}"/>
                  </a:ext>
                </a:extLst>
              </p:cNvPr>
              <p:cNvSpPr/>
              <p:nvPr/>
            </p:nvSpPr>
            <p:spPr>
              <a:xfrm>
                <a:off x="2875247" y="1772816"/>
                <a:ext cx="135632" cy="16561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B042DB5F-122D-EB5B-6D0C-0F89B3F44C3F}"/>
                  </a:ext>
                </a:extLst>
              </p:cNvPr>
              <p:cNvSpPr/>
              <p:nvPr/>
            </p:nvSpPr>
            <p:spPr>
              <a:xfrm>
                <a:off x="2875247" y="3284984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84C3C9BC-9D66-ABDB-7032-D045A5B70F00}"/>
                  </a:ext>
                </a:extLst>
              </p:cNvPr>
              <p:cNvSpPr/>
              <p:nvPr/>
            </p:nvSpPr>
            <p:spPr>
              <a:xfrm>
                <a:off x="2875247" y="3064851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B68F1BC9-BE84-3602-C0CD-41546E526F3C}"/>
                  </a:ext>
                </a:extLst>
              </p:cNvPr>
              <p:cNvSpPr/>
              <p:nvPr/>
            </p:nvSpPr>
            <p:spPr>
              <a:xfrm>
                <a:off x="2875247" y="284060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2ED0A519-03CB-5E07-B416-1C7268CBE831}"/>
                  </a:ext>
                </a:extLst>
              </p:cNvPr>
              <p:cNvSpPr/>
              <p:nvPr/>
            </p:nvSpPr>
            <p:spPr>
              <a:xfrm>
                <a:off x="2875247" y="2610079"/>
                <a:ext cx="135632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30139F7-249D-7D87-2DA9-7A04B36EE906}"/>
                </a:ext>
              </a:extLst>
            </p:cNvPr>
            <p:cNvGrpSpPr/>
            <p:nvPr/>
          </p:nvGrpSpPr>
          <p:grpSpPr>
            <a:xfrm rot="19442761">
              <a:off x="3468106" y="2180322"/>
              <a:ext cx="828456" cy="553093"/>
              <a:chOff x="3418572" y="2051656"/>
              <a:chExt cx="828456" cy="553093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C1A20EE-4974-F75A-7F84-13552A55D09B}"/>
                  </a:ext>
                </a:extLst>
              </p:cNvPr>
              <p:cNvSpPr/>
              <p:nvPr/>
            </p:nvSpPr>
            <p:spPr>
              <a:xfrm>
                <a:off x="3481687" y="2460733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8DA5BE6-24B3-647F-E7CC-884459AE912B}"/>
                  </a:ext>
                </a:extLst>
              </p:cNvPr>
              <p:cNvSpPr/>
              <p:nvPr/>
            </p:nvSpPr>
            <p:spPr>
              <a:xfrm>
                <a:off x="3688818" y="2388725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B81A99E-3D7B-9884-3953-2BD051D4F074}"/>
                  </a:ext>
                </a:extLst>
              </p:cNvPr>
              <p:cNvSpPr/>
              <p:nvPr/>
            </p:nvSpPr>
            <p:spPr>
              <a:xfrm>
                <a:off x="3895915" y="231180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A4BB7AE-DB48-0D47-9D41-4ABACCEC3B9A}"/>
                  </a:ext>
                </a:extLst>
              </p:cNvPr>
              <p:cNvSpPr/>
              <p:nvPr/>
            </p:nvSpPr>
            <p:spPr>
              <a:xfrm>
                <a:off x="4103012" y="223979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89D8324-1DB2-3C37-0F30-4E22433EF1FF}"/>
                  </a:ext>
                </a:extLst>
              </p:cNvPr>
              <p:cNvSpPr/>
              <p:nvPr/>
            </p:nvSpPr>
            <p:spPr>
              <a:xfrm>
                <a:off x="3418572" y="2272597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B706C3E-B4A1-482D-0902-2F33436CC9C1}"/>
                  </a:ext>
                </a:extLst>
              </p:cNvPr>
              <p:cNvSpPr/>
              <p:nvPr/>
            </p:nvSpPr>
            <p:spPr>
              <a:xfrm>
                <a:off x="3625703" y="2200589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4C444C9-E1ED-866D-C014-E5687EBA5036}"/>
                  </a:ext>
                </a:extLst>
              </p:cNvPr>
              <p:cNvSpPr/>
              <p:nvPr/>
            </p:nvSpPr>
            <p:spPr>
              <a:xfrm>
                <a:off x="3832800" y="21236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8FE6048F-031E-00DD-904A-1F1454597CB1}"/>
                  </a:ext>
                </a:extLst>
              </p:cNvPr>
              <p:cNvSpPr/>
              <p:nvPr/>
            </p:nvSpPr>
            <p:spPr>
              <a:xfrm>
                <a:off x="4039897" y="205165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630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8C4FD-0F6F-F0CB-CF10-259137505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lver device with a thin cable&#10;&#10;Description automatically generated">
            <a:extLst>
              <a:ext uri="{FF2B5EF4-FFF2-40B4-BE49-F238E27FC236}">
                <a16:creationId xmlns:a16="http://schemas.microsoft.com/office/drawing/2014/main" id="{FE951834-0553-0803-B1E5-076AB3AC8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87" y="87491"/>
            <a:ext cx="2318692" cy="1549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AB9320-EF6F-386C-1A13-11C36237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Epilepsy Treatment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ECEA9-9C4B-AD9B-6F73-C439306AC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280A3-A77F-4DB8-B9FC-C247AA99ACE8}" type="slidenum">
              <a:rPr lang="fr-FR" smtClean="0"/>
              <a:t>9</a:t>
            </a:fld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5AFC6C-97D6-0F99-93F6-CBB4FF5A1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503" y="1340769"/>
            <a:ext cx="6295497" cy="4785400"/>
          </a:xfrm>
        </p:spPr>
        <p:txBody>
          <a:bodyPr>
            <a:normAutofit lnSpcReduction="10000"/>
          </a:bodyPr>
          <a:lstStyle/>
          <a:p>
            <a:r>
              <a:rPr lang="en-DE" dirty="0"/>
              <a:t>The Neuropace RNS records from up to 4 pairs of channels, storing small snippets of data (250 Hz).  Stimulates multiple channels.</a:t>
            </a:r>
          </a:p>
          <a:p>
            <a:endParaRPr lang="en-DE" dirty="0"/>
          </a:p>
          <a:p>
            <a:r>
              <a:rPr lang="en-DE" dirty="0"/>
              <a:t>4 channels @ 10 bits </a:t>
            </a:r>
            <a:r>
              <a:rPr lang="en-DE" dirty="0">
                <a:sym typeface="Wingdings" panose="05000000000000000000" pitchFamily="2" charset="2"/>
              </a:rPr>
              <a:t> </a:t>
            </a:r>
            <a:r>
              <a:rPr lang="en-DE" b="1" dirty="0">
                <a:sym typeface="Wingdings" panose="05000000000000000000" pitchFamily="2" charset="2"/>
              </a:rPr>
              <a:t>10 kbps</a:t>
            </a:r>
          </a:p>
          <a:p>
            <a:pPr lvl="1"/>
            <a:r>
              <a:rPr lang="en-DE" dirty="0">
                <a:sym typeface="Wingdings" panose="05000000000000000000" pitchFamily="2" charset="2"/>
              </a:rPr>
              <a:t>Fully implantable</a:t>
            </a:r>
          </a:p>
          <a:p>
            <a:pPr lvl="1"/>
            <a:r>
              <a:rPr lang="en-DE" dirty="0">
                <a:sym typeface="Wingdings" panose="05000000000000000000" pitchFamily="2" charset="2"/>
              </a:rPr>
              <a:t>Data stored on device.  Most recent 4 minutes can be sent to external device.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7F563AF-5539-07BE-7CFF-8474A23AB12B}"/>
              </a:ext>
            </a:extLst>
          </p:cNvPr>
          <p:cNvSpPr txBox="1">
            <a:spLocks/>
          </p:cNvSpPr>
          <p:nvPr/>
        </p:nvSpPr>
        <p:spPr>
          <a:xfrm>
            <a:off x="4165600" y="6356355"/>
            <a:ext cx="394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Neural Horizons Workshop, </a:t>
            </a:r>
            <a:r>
              <a:rPr lang="en-DE" altLang="fr-FR" b="1" dirty="0" err="1">
                <a:solidFill>
                  <a:srgbClr val="0035BA"/>
                </a:solidFill>
                <a:cs typeface="Arial" pitchFamily="34" charset="0"/>
              </a:rPr>
              <a:t>Gardanne</a:t>
            </a:r>
            <a:r>
              <a:rPr lang="en-DE" altLang="fr-FR" b="1" dirty="0">
                <a:solidFill>
                  <a:srgbClr val="0035BA"/>
                </a:solidFill>
                <a:cs typeface="Arial" pitchFamily="34" charset="0"/>
              </a:rPr>
              <a:t>, France </a:t>
            </a:r>
            <a:r>
              <a:rPr lang="fr-FR" altLang="fr-FR" dirty="0">
                <a:solidFill>
                  <a:srgbClr val="0035BA"/>
                </a:solidFill>
                <a:cs typeface="Arial" pitchFamily="34" charset="0"/>
              </a:rPr>
              <a:t>– </a:t>
            </a: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19-02-2025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DE" altLang="fr-FR" dirty="0">
                <a:solidFill>
                  <a:srgbClr val="0035BA"/>
                </a:solidFill>
                <a:cs typeface="Arial" pitchFamily="34" charset="0"/>
              </a:rPr>
              <a:t>Dr. Paul Wanda, PhD - BRME</a:t>
            </a:r>
            <a:endParaRPr lang="fr-FR" altLang="fr-FR" dirty="0">
              <a:solidFill>
                <a:srgbClr val="0035BA"/>
              </a:solidFill>
              <a:cs typeface="Arial" pitchFamily="34" charset="0"/>
            </a:endParaRPr>
          </a:p>
        </p:txBody>
      </p:sp>
      <p:pic>
        <p:nvPicPr>
          <p:cNvPr id="6" name="Picture 5" descr="A drawing of a brain&#10;&#10;AI-generated content may be incorrect.">
            <a:extLst>
              <a:ext uri="{FF2B5EF4-FFF2-40B4-BE49-F238E27FC236}">
                <a16:creationId xmlns:a16="http://schemas.microsoft.com/office/drawing/2014/main" id="{B5063ED5-8300-255C-234D-9ED9E2533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5" y="1371763"/>
            <a:ext cx="5409611" cy="435693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79F506-EA8F-E378-B8A3-0BED43847EDA}"/>
              </a:ext>
            </a:extLst>
          </p:cNvPr>
          <p:cNvGrpSpPr/>
          <p:nvPr/>
        </p:nvGrpSpPr>
        <p:grpSpPr>
          <a:xfrm>
            <a:off x="3395224" y="1568851"/>
            <a:ext cx="83231" cy="1656184"/>
            <a:chOff x="2875247" y="1772816"/>
            <a:chExt cx="135632" cy="165618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86668B-B6D4-5657-704F-F7690D68BC1C}"/>
                </a:ext>
              </a:extLst>
            </p:cNvPr>
            <p:cNvSpPr/>
            <p:nvPr/>
          </p:nvSpPr>
          <p:spPr>
            <a:xfrm>
              <a:off x="2875247" y="1772816"/>
              <a:ext cx="135632" cy="16561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A0C174C-D2FE-18F4-3818-634667AD06E0}"/>
                </a:ext>
              </a:extLst>
            </p:cNvPr>
            <p:cNvSpPr/>
            <p:nvPr/>
          </p:nvSpPr>
          <p:spPr>
            <a:xfrm>
              <a:off x="2875247" y="3284984"/>
              <a:ext cx="135632" cy="14401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9612BE7-FE00-68E8-82D7-D7AB3D82A5F0}"/>
                </a:ext>
              </a:extLst>
            </p:cNvPr>
            <p:cNvSpPr/>
            <p:nvPr/>
          </p:nvSpPr>
          <p:spPr>
            <a:xfrm>
              <a:off x="2875247" y="3064851"/>
              <a:ext cx="135632" cy="14401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CEDC746-5CCD-60E6-5D4F-46FF312D83B8}"/>
                </a:ext>
              </a:extLst>
            </p:cNvPr>
            <p:cNvSpPr/>
            <p:nvPr/>
          </p:nvSpPr>
          <p:spPr>
            <a:xfrm>
              <a:off x="2875247" y="2840609"/>
              <a:ext cx="135632" cy="14401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37308BB-B9DC-4EF4-A6DD-6FE7A4FA9FAF}"/>
                </a:ext>
              </a:extLst>
            </p:cNvPr>
            <p:cNvSpPr/>
            <p:nvPr/>
          </p:nvSpPr>
          <p:spPr>
            <a:xfrm>
              <a:off x="2875247" y="2610079"/>
              <a:ext cx="135632" cy="14401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9D18F4F-9F86-5243-35D9-B97DEC6F096E}"/>
              </a:ext>
            </a:extLst>
          </p:cNvPr>
          <p:cNvGrpSpPr/>
          <p:nvPr/>
        </p:nvGrpSpPr>
        <p:grpSpPr>
          <a:xfrm>
            <a:off x="3650937" y="3036467"/>
            <a:ext cx="517250" cy="687668"/>
            <a:chOff x="3542933" y="2055416"/>
            <a:chExt cx="517250" cy="68766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4643FF8-28FB-E19A-3EB2-E9E24ACA24FB}"/>
                </a:ext>
              </a:extLst>
            </p:cNvPr>
            <p:cNvSpPr/>
            <p:nvPr/>
          </p:nvSpPr>
          <p:spPr>
            <a:xfrm rot="19442761">
              <a:off x="3542933" y="2599068"/>
              <a:ext cx="144016" cy="144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8C52160-B815-6799-4FF7-F962FB0569D2}"/>
                </a:ext>
              </a:extLst>
            </p:cNvPr>
            <p:cNvSpPr/>
            <p:nvPr/>
          </p:nvSpPr>
          <p:spPr>
            <a:xfrm rot="19442761">
              <a:off x="3668325" y="2419164"/>
              <a:ext cx="144016" cy="144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DD6D21-1ADC-E501-1FBC-625C16F7AD73}"/>
                </a:ext>
              </a:extLst>
            </p:cNvPr>
            <p:cNvSpPr/>
            <p:nvPr/>
          </p:nvSpPr>
          <p:spPr>
            <a:xfrm rot="19442761">
              <a:off x="3790802" y="2235300"/>
              <a:ext cx="144016" cy="144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D5A1778-DC56-4DE8-7229-A7F0FBAF7CBB}"/>
                </a:ext>
              </a:extLst>
            </p:cNvPr>
            <p:cNvSpPr/>
            <p:nvPr/>
          </p:nvSpPr>
          <p:spPr>
            <a:xfrm rot="19442761">
              <a:off x="3916167" y="2055416"/>
              <a:ext cx="144016" cy="144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7075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9A5C1CFC2774469FF28701C2F47F34" ma:contentTypeVersion="12" ma:contentTypeDescription="Creare un nuovo documento." ma:contentTypeScope="" ma:versionID="04d98121fc22aa0b8362edd6a45ce5c7">
  <xsd:schema xmlns:xsd="http://www.w3.org/2001/XMLSchema" xmlns:xs="http://www.w3.org/2001/XMLSchema" xmlns:p="http://schemas.microsoft.com/office/2006/metadata/properties" xmlns:ns2="2dd040a4-b47d-4450-ba43-3a907d4b2638" xmlns:ns3="f8c9d81b-49af-45ef-9931-995480bc1312" targetNamespace="http://schemas.microsoft.com/office/2006/metadata/properties" ma:root="true" ma:fieldsID="8b8dc26a2f576fdac1271d7d3a1f3cbe" ns2:_="" ns3:_="">
    <xsd:import namespace="2dd040a4-b47d-4450-ba43-3a907d4b2638"/>
    <xsd:import namespace="f8c9d81b-49af-45ef-9931-995480bc13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040a4-b47d-4450-ba43-3a907d4b26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9d81b-49af-45ef-9931-995480bc13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B9F57D-7D0D-48CD-B490-03C9F9CB8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d040a4-b47d-4450-ba43-3a907d4b2638"/>
    <ds:schemaRef ds:uri="f8c9d81b-49af-45ef-9931-995480bc1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175588-AF6F-4EBB-BB81-98A8F75A48A3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f8c9d81b-49af-45ef-9931-995480bc1312"/>
    <ds:schemaRef ds:uri="2dd040a4-b47d-4450-ba43-3a907d4b2638"/>
  </ds:schemaRefs>
</ds:datastoreItem>
</file>

<file path=customXml/itemProps3.xml><?xml version="1.0" encoding="utf-8"?>
<ds:datastoreItem xmlns:ds="http://schemas.openxmlformats.org/officeDocument/2006/customXml" ds:itemID="{DD8E2ACF-7D61-47F1-AFBF-DF44B228AB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1624</Words>
  <Application>Microsoft Office PowerPoint</Application>
  <PresentationFormat>Widescreen</PresentationFormat>
  <Paragraphs>247</Paragraphs>
  <Slides>21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Thème Office</vt:lpstr>
      <vt:lpstr>Acrobat Document</vt:lpstr>
      <vt:lpstr>Modern BCI: the need for next-generation wireless technologies</vt:lpstr>
      <vt:lpstr>Great need for improved assistive and rehabilitative technologies</vt:lpstr>
      <vt:lpstr>What will be the impact of BCI?</vt:lpstr>
      <vt:lpstr>What do prospective users want?</vt:lpstr>
      <vt:lpstr>What has been demonstrated?</vt:lpstr>
      <vt:lpstr>Where are the market-ready BCI systems?</vt:lpstr>
      <vt:lpstr>DBS treatment</vt:lpstr>
      <vt:lpstr>EEG/ECoG data collection for Epilepsy</vt:lpstr>
      <vt:lpstr>Epilepsy Treatment</vt:lpstr>
      <vt:lpstr>Data collection for BCI Research</vt:lpstr>
      <vt:lpstr>BCI’s big data challenge</vt:lpstr>
      <vt:lpstr>Do we need big data for BCI?</vt:lpstr>
      <vt:lpstr>Do we need big data for BCI?</vt:lpstr>
      <vt:lpstr>The need for WIRELESS solutions</vt:lpstr>
      <vt:lpstr>Where does current wireless tech stack up?</vt:lpstr>
      <vt:lpstr>Where does current wireless tech stack up?</vt:lpstr>
      <vt:lpstr>A growing BCI landscape</vt:lpstr>
      <vt:lpstr>B-CRATOS: a vision of everyday BCI</vt:lpstr>
      <vt:lpstr>B-CRATOS Integrated System</vt:lpstr>
      <vt:lpstr>PowerPoint Presentation</vt:lpstr>
      <vt:lpstr>The B-CRATOS project has received funding from the European Union’s Horizon 2020 research and innovation programme under GA No 965044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</dc:creator>
  <cp:lastModifiedBy>Paul Wanda</cp:lastModifiedBy>
  <cp:revision>25</cp:revision>
  <dcterms:created xsi:type="dcterms:W3CDTF">2021-03-01T07:14:08Z</dcterms:created>
  <dcterms:modified xsi:type="dcterms:W3CDTF">2025-02-19T09:32:31Z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0x010100C29A5C1CFC2774469FF28701C2F47F34</vt:lpwstr>
  </property>
</Properties>
</file>